
<file path=[Content_Types].xml><?xml version="1.0" encoding="utf-8"?>
<Types xmlns="http://schemas.openxmlformats.org/package/2006/content-types">
  <Override PartName="/_rels/.rels" ContentType="application/vnd.openxmlformats-package.relationships+xml"/>
  <Override PartName="/docProps/custom.xml" ContentType="application/vnd.openxmlformats-officedocument.custom-properties+xml"/>
  <Override PartName="/docProps/core.xml" ContentType="application/vnd.openxmlformats-package.core-properties+xml"/>
  <Override PartName="/docProps/app.xml" ContentType="application/vnd.openxmlformats-officedocument.extended-properties+xml"/>
  <Override PartName="/ppt/_rels/presentation.xml.rels" ContentType="application/vnd.openxmlformats-package.relationships+xml"/>
  <Override PartName="/ppt/notesSlides/_rels/notesSlide26.xml.rels" ContentType="application/vnd.openxmlformats-package.relationships+xml"/>
  <Override PartName="/ppt/notesSlides/_rels/notesSlide22.xml.rels" ContentType="application/vnd.openxmlformats-package.relationships+xml"/>
  <Override PartName="/ppt/notesSlides/_rels/notesSlide21.xml.rels" ContentType="application/vnd.openxmlformats-package.relationships+xml"/>
  <Override PartName="/ppt/notesSlides/_rels/notesSlide19.xml.rels" ContentType="application/vnd.openxmlformats-package.relationships+xml"/>
  <Override PartName="/ppt/notesSlides/_rels/notesSlide7.xml.rels" ContentType="application/vnd.openxmlformats-package.relationships+xml"/>
  <Override PartName="/ppt/notesSlides/_rels/notesSlide6.xml.rels" ContentType="application/vnd.openxmlformats-package.relationships+xml"/>
  <Override PartName="/ppt/notesSlides/_rels/notesSlide5.xml.rels" ContentType="application/vnd.openxmlformats-package.relationships+xml"/>
  <Override PartName="/ppt/notesSlides/_rels/notesSlide18.xml.rels" ContentType="application/vnd.openxmlformats-package.relationships+xml"/>
  <Override PartName="/ppt/notesSlides/_rels/notesSlide8.xml.rels" ContentType="application/vnd.openxmlformats-package.relationships+xml"/>
  <Override PartName="/ppt/notesSlides/_rels/notesSlide23.xml.rels" ContentType="application/vnd.openxmlformats-package.relationships+xml"/>
  <Override PartName="/ppt/notesSlides/_rels/notesSlide1.xml.rels" ContentType="application/vnd.openxmlformats-package.relationships+xml"/>
  <Override PartName="/ppt/notesSlides/_rels/notesSlide9.xml.rels" ContentType="application/vnd.openxmlformats-package.relationships+xml"/>
  <Override PartName="/ppt/notesSlides/_rels/notesSlide14.xml.rels" ContentType="application/vnd.openxmlformats-package.relationships+xml"/>
  <Override PartName="/ppt/notesSlides/_rels/notesSlide3.xml.rels" ContentType="application/vnd.openxmlformats-package.relationships+xml"/>
  <Override PartName="/ppt/notesSlides/_rels/notesSlide16.xml.rels" ContentType="application/vnd.openxmlformats-package.relationships+xml"/>
  <Override PartName="/ppt/notesSlides/_rels/notesSlide10.xml.rels" ContentType="application/vnd.openxmlformats-package.relationships+xml"/>
  <Override PartName="/ppt/notesSlides/_rels/notesSlide11.xml.rels" ContentType="application/vnd.openxmlformats-package.relationships+xml"/>
  <Override PartName="/ppt/notesSlides/_rels/notesSlide12.xml.rels" ContentType="application/vnd.openxmlformats-package.relationships+xml"/>
  <Override PartName="/ppt/notesSlides/_rels/notesSlide13.xml.rels" ContentType="application/vnd.openxmlformats-package.relationships+xml"/>
  <Override PartName="/ppt/notesSlides/_rels/notesSlide20.xml.rels" ContentType="application/vnd.openxmlformats-package.relationships+xml"/>
  <Override PartName="/ppt/notesSlides/_rels/notesSlide15.xml.rels" ContentType="application/vnd.openxmlformats-package.relationships+xml"/>
  <Override PartName="/ppt/notesSlides/_rels/notesSlide17.xml.rels" ContentType="application/vnd.openxmlformats-package.relationships+xml"/>
  <Override PartName="/ppt/notesSlides/notesSlide7.xml" ContentType="application/vnd.openxmlformats-officedocument.presentationml.notesSlide+xml"/>
  <Override PartName="/ppt/notesSlides/notesSlide6.xml" ContentType="application/vnd.openxmlformats-officedocument.presentationml.notesSlide+xml"/>
  <Override PartName="/ppt/notesSlides/notesSlide5.xml" ContentType="application/vnd.openxmlformats-officedocument.presentationml.notesSlide+xml"/>
  <Override PartName="/ppt/notesSlides/notesSlide8.xml" ContentType="application/vnd.openxmlformats-officedocument.presentationml.notesSlide+xml"/>
  <Override PartName="/ppt/notesSlides/notesSlide1.xml" ContentType="application/vnd.openxmlformats-officedocument.presentationml.notesSlide+xml"/>
  <Override PartName="/ppt/notesSlides/notesSlide3.xml" ContentType="application/vnd.openxmlformats-officedocument.presentationml.notesSlide+xml"/>
  <Override PartName="/ppt/notesSlides/notesSlide9.xml" ContentType="application/vnd.openxmlformats-officedocument.presentationml.notesSlide+xml"/>
  <Override PartName="/ppt/notesSlides/notesSlide26.xml" ContentType="application/vnd.openxmlformats-officedocument.presentationml.notesSlide+xml"/>
  <Override PartName="/ppt/notesSlides/notesSlide23.xml" ContentType="application/vnd.openxmlformats-officedocument.presentationml.notesSlide+xml"/>
  <Override PartName="/ppt/notesSlides/notesSlide22.xml" ContentType="application/vnd.openxmlformats-officedocument.presentationml.notesSlide+xml"/>
  <Override PartName="/ppt/notesSlides/notesSlide21.xml" ContentType="application/vnd.openxmlformats-officedocument.presentationml.notesSlide+xml"/>
  <Override PartName="/ppt/notesSlides/notesSlide20.xml" ContentType="application/vnd.openxmlformats-officedocument.presentationml.notesSlide+xml"/>
  <Override PartName="/ppt/notesSlides/notesSlide19.xml" ContentType="application/vnd.openxmlformats-officedocument.presentationml.notesSlide+xml"/>
  <Override PartName="/ppt/notesSlides/notesSlide18.xml" ContentType="application/vnd.openxmlformats-officedocument.presentationml.notesSlide+xml"/>
  <Override PartName="/ppt/notesSlides/notesSlide17.xml" ContentType="application/vnd.openxmlformats-officedocument.presentationml.notesSlide+xml"/>
  <Override PartName="/ppt/notesSlides/notesSlide13.xml" ContentType="application/vnd.openxmlformats-officedocument.presentationml.notesSlide+xml"/>
  <Override PartName="/ppt/notesSlides/notesSlide15.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4.xml" ContentType="application/vnd.openxmlformats-officedocument.presentationml.notesSlide+xml"/>
  <Override PartName="/ppt/notesSlides/notesSlide16.xml" ContentType="application/vnd.openxmlformats-officedocument.presentationml.notesSlide+xml"/>
  <Override PartName="/ppt/media/image2.wmf" ContentType="image/x-wmf"/>
  <Override PartName="/ppt/media/image1.png" ContentType="image/png"/>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presentation.xml" ContentType="application/vnd.openxmlformats-officedocument.presentationml.presentation.main+xml"/>
  <Override PartName="/ppt/theme/theme3.xml" ContentType="application/vnd.openxmlformats-officedocument.theme+xml"/>
  <Override PartName="/ppt/theme/theme1.xml" ContentType="application/vnd.openxmlformats-officedocument.theme+xml"/>
  <Override PartName="/ppt/theme/theme2.xml" ContentType="application/vnd.openxmlformats-officedocument.theme+xml"/>
  <Override PartName="/ppt/slideLayouts/_rels/slideLayout23.xml.rels" ContentType="application/vnd.openxmlformats-package.relationships+xml"/>
  <Override PartName="/ppt/slideLayouts/_rels/slideLayout18.xml.rels" ContentType="application/vnd.openxmlformats-package.relationships+xml"/>
  <Override PartName="/ppt/slideLayouts/_rels/slideLayout22.xml.rels" ContentType="application/vnd.openxmlformats-package.relationships+xml"/>
  <Override PartName="/ppt/slideLayouts/_rels/slideLayout17.xml.rels" ContentType="application/vnd.openxmlformats-package.relationships+xml"/>
  <Override PartName="/ppt/slideLayouts/_rels/slideLayout5.xml.rels" ContentType="application/vnd.openxmlformats-package.relationships+xml"/>
  <Override PartName="/ppt/slideLayouts/_rels/slideLayout13.xml.rels" ContentType="application/vnd.openxmlformats-package.relationships+xml"/>
  <Override PartName="/ppt/slideLayouts/_rels/slideLayout24.xml.rels" ContentType="application/vnd.openxmlformats-package.relationships+xml"/>
  <Override PartName="/ppt/slideLayouts/_rels/slideLayout19.xml.rels" ContentType="application/vnd.openxmlformats-package.relationships+xml"/>
  <Override PartName="/ppt/slideLayouts/_rels/slideLayout6.xml.rels" ContentType="application/vnd.openxmlformats-package.relationships+xml"/>
  <Override PartName="/ppt/slideLayouts/_rels/slideLayout14.xml.rels" ContentType="application/vnd.openxmlformats-package.relationships+xml"/>
  <Override PartName="/ppt/slideLayouts/_rels/slideLayout4.xml.rels" ContentType="application/vnd.openxmlformats-package.relationships+xml"/>
  <Override PartName="/ppt/slideLayouts/_rels/slideLayout12.xml.rels" ContentType="application/vnd.openxmlformats-package.relationships+xml"/>
  <Override PartName="/ppt/slideLayouts/_rels/slideLayout3.xml.rels" ContentType="application/vnd.openxmlformats-package.relationships+xml"/>
  <Override PartName="/ppt/slideLayouts/_rels/slideLayout11.xml.rels" ContentType="application/vnd.openxmlformats-package.relationships+xml"/>
  <Override PartName="/ppt/slideLayouts/_rels/slideLayout1.xml.rels" ContentType="application/vnd.openxmlformats-package.relationships+xml"/>
  <Override PartName="/ppt/slideLayouts/_rels/slideLayout9.xml.rels" ContentType="application/vnd.openxmlformats-package.relationships+xml"/>
  <Override PartName="/ppt/slideLayouts/_rels/slideLayout2.xml.rels" ContentType="application/vnd.openxmlformats-package.relationships+xml"/>
  <Override PartName="/ppt/slideLayouts/_rels/slideLayout10.xml.rels" ContentType="application/vnd.openxmlformats-package.relationships+xml"/>
  <Override PartName="/ppt/slideLayouts/_rels/slideLayout7.xml.rels" ContentType="application/vnd.openxmlformats-package.relationships+xml"/>
  <Override PartName="/ppt/slideLayouts/_rels/slideLayout20.xml.rels" ContentType="application/vnd.openxmlformats-package.relationships+xml"/>
  <Override PartName="/ppt/slideLayouts/_rels/slideLayout15.xml.rels" ContentType="application/vnd.openxmlformats-package.relationships+xml"/>
  <Override PartName="/ppt/slideLayouts/_rels/slideLayout8.xml.rels" ContentType="application/vnd.openxmlformats-package.relationships+xml"/>
  <Override PartName="/ppt/slideLayouts/_rels/slideLayout21.xml.rels" ContentType="application/vnd.openxmlformats-package.relationships+xml"/>
  <Override PartName="/ppt/slideLayouts/_rels/slideLayout16.xml.rels" ContentType="application/vnd.openxmlformats-package.relationships+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24.xml" ContentType="application/vnd.openxmlformats-officedocument.presentationml.slideLayout+xml"/>
  <Override PartName="/ppt/slideLayouts/slideLayout23.xml" ContentType="application/vnd.openxmlformats-officedocument.presentationml.slideLayout+xml"/>
  <Override PartName="/ppt/slideLayouts/slideLayout22.xml" ContentType="application/vnd.openxmlformats-officedocument.presentationml.slideLayout+xml"/>
  <Override PartName="/ppt/slideLayouts/slideLayout21.xml" ContentType="application/vnd.openxmlformats-officedocument.presentationml.slideLayout+xml"/>
  <Override PartName="/ppt/slideLayouts/slideLayout20.xml" ContentType="application/vnd.openxmlformats-officedocument.presentationml.slideLayout+xml"/>
  <Override PartName="/ppt/slideLayouts/slideLayout19.xml" ContentType="application/vnd.openxmlformats-officedocument.presentationml.slideLayout+xml"/>
  <Override PartName="/ppt/slideLayouts/slideLayout18.xml" ContentType="application/vnd.openxmlformats-officedocument.presentationml.slideLayout+xml"/>
  <Override PartName="/ppt/slideLayouts/slideLayout17.xml" ContentType="application/vnd.openxmlformats-officedocument.presentationml.slideLayout+xml"/>
  <Override PartName="/ppt/slideLayouts/slideLayout16.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_rels/slide26.xml.rels" ContentType="application/vnd.openxmlformats-package.relationships+xml"/>
  <Override PartName="/ppt/slides/_rels/slide25.xml.rels" ContentType="application/vnd.openxmlformats-package.relationships+xml"/>
  <Override PartName="/ppt/slides/_rels/slide24.xml.rels" ContentType="application/vnd.openxmlformats-package.relationships+xml"/>
  <Override PartName="/ppt/slides/_rels/slide19.xml.rels" ContentType="application/vnd.openxmlformats-package.relationships+xml"/>
  <Override PartName="/ppt/slides/_rels/slide23.xml.rels" ContentType="application/vnd.openxmlformats-package.relationships+xml"/>
  <Override PartName="/ppt/slides/_rels/slide18.xml.rels" ContentType="application/vnd.openxmlformats-package.relationships+xml"/>
  <Override PartName="/ppt/slides/_rels/slide22.xml.rels" ContentType="application/vnd.openxmlformats-package.relationships+xml"/>
  <Override PartName="/ppt/slides/_rels/slide17.xml.rels" ContentType="application/vnd.openxmlformats-package.relationships+xml"/>
  <Override PartName="/ppt/slides/_rels/slide6.xml.rels" ContentType="application/vnd.openxmlformats-package.relationships+xml"/>
  <Override PartName="/ppt/slides/_rels/slide5.xml.rels" ContentType="application/vnd.openxmlformats-package.relationships+xml"/>
  <Override PartName="/ppt/slides/_rels/slide3.xml.rels" ContentType="application/vnd.openxmlformats-package.relationships+xml"/>
  <Override PartName="/ppt/slides/_rels/slide1.xml.rels" ContentType="application/vnd.openxmlformats-package.relationships+xml"/>
  <Override PartName="/ppt/slides/_rels/slide9.xml.rels" ContentType="application/vnd.openxmlformats-package.relationships+xml"/>
  <Override PartName="/ppt/slides/_rels/slide4.xml.rels" ContentType="application/vnd.openxmlformats-package.relationships+xml"/>
  <Override PartName="/ppt/slides/_rels/slide2.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20.xml.rels" ContentType="application/vnd.openxmlformats-package.relationships+xml"/>
  <Override PartName="/ppt/slides/_rels/slide15.xml.rels" ContentType="application/vnd.openxmlformats-package.relationships+xml"/>
  <Override PartName="/ppt/slides/_rels/slide21.xml.rels" ContentType="application/vnd.openxmlformats-package.relationships+xml"/>
  <Override PartName="/ppt/slides/_rels/slide16.xml.rels" ContentType="application/vnd.openxmlformats-package.relationships+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26.xml" ContentType="application/vnd.openxmlformats-officedocument.presentationml.slide+xml"/>
  <Override PartName="/ppt/slides/slide25.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Lst>
  <p:sldSz cx="9144000" cy="6858000"/>
  <p:notesSz cx="6858000" cy="91440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notesMaster" Target="notesMasters/notesMaster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 Id="rId20" Type="http://schemas.openxmlformats.org/officeDocument/2006/relationships/slide" Target="slides/slide16.xml"/><Relationship Id="rId21" Type="http://schemas.openxmlformats.org/officeDocument/2006/relationships/slide" Target="slides/slide17.xml"/><Relationship Id="rId22" Type="http://schemas.openxmlformats.org/officeDocument/2006/relationships/slide" Target="slides/slide18.xml"/><Relationship Id="rId23" Type="http://schemas.openxmlformats.org/officeDocument/2006/relationships/slide" Target="slides/slide19.xml"/><Relationship Id="rId24" Type="http://schemas.openxmlformats.org/officeDocument/2006/relationships/slide" Target="slides/slide20.xml"/><Relationship Id="rId25" Type="http://schemas.openxmlformats.org/officeDocument/2006/relationships/slide" Target="slides/slide21.xml"/><Relationship Id="rId26" Type="http://schemas.openxmlformats.org/officeDocument/2006/relationships/slide" Target="slides/slide22.xml"/><Relationship Id="rId27" Type="http://schemas.openxmlformats.org/officeDocument/2006/relationships/slide" Target="slides/slide23.xml"/><Relationship Id="rId28" Type="http://schemas.openxmlformats.org/officeDocument/2006/relationships/slide" Target="slides/slide24.xml"/><Relationship Id="rId29" Type="http://schemas.openxmlformats.org/officeDocument/2006/relationships/slide" Target="slides/slide25.xml"/><Relationship Id="rId30" Type="http://schemas.openxmlformats.org/officeDocument/2006/relationships/slide" Target="slides/slide26.xml"/>
</Relationships>
</file>

<file path=ppt/notesMasters/_rels/notesMaster1.xml.rels><?xml version="1.0" encoding="UTF-8"?>
<Relationships xmlns="http://schemas.openxmlformats.org/package/2006/relationships"><Relationship Id="rId1" Type="http://schemas.openxmlformats.org/officeDocument/2006/relationships/theme" Target="../theme/theme3.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6" name="PlaceHolder 1"/>
          <p:cNvSpPr>
            <a:spLocks noGrp="1"/>
          </p:cNvSpPr>
          <p:nvPr>
            <p:ph type="sldImg"/>
          </p:nvPr>
        </p:nvSpPr>
        <p:spPr>
          <a:xfrm>
            <a:off x="216000" y="812520"/>
            <a:ext cx="7127280" cy="4008960"/>
          </a:xfrm>
          <a:prstGeom prst="rect">
            <a:avLst/>
          </a:prstGeom>
        </p:spPr>
        <p:txBody>
          <a:bodyPr lIns="0" rIns="0" tIns="0" bIns="0" anchor="ctr"/>
          <a:p>
            <a:pPr algn="ctr"/>
            <a:r>
              <a:rPr b="0" lang="fr-FR" sz="4400" spc="-1" strike="noStrike">
                <a:latin typeface="Arial"/>
              </a:rPr>
              <a:t>Cliquez pour déplacer la diapo</a:t>
            </a:r>
            <a:endParaRPr b="0" lang="fr-FR" sz="4400" spc="-1" strike="noStrike">
              <a:latin typeface="Arial"/>
            </a:endParaRPr>
          </a:p>
        </p:txBody>
      </p:sp>
      <p:sp>
        <p:nvSpPr>
          <p:cNvPr id="77" name="PlaceHolder 2"/>
          <p:cNvSpPr>
            <a:spLocks noGrp="1"/>
          </p:cNvSpPr>
          <p:nvPr>
            <p:ph type="body"/>
          </p:nvPr>
        </p:nvSpPr>
        <p:spPr>
          <a:xfrm>
            <a:off x="756000" y="5078520"/>
            <a:ext cx="6047640" cy="4811040"/>
          </a:xfrm>
          <a:prstGeom prst="rect">
            <a:avLst/>
          </a:prstGeom>
        </p:spPr>
        <p:txBody>
          <a:bodyPr lIns="0" rIns="0" tIns="0" bIns="0"/>
          <a:p>
            <a:r>
              <a:rPr b="0" lang="fr-FR" sz="2000" spc="-1" strike="noStrike">
                <a:latin typeface="Arial"/>
              </a:rPr>
              <a:t>Cliquez pour modifier le format des notes</a:t>
            </a:r>
            <a:endParaRPr b="0" lang="fr-FR" sz="2000" spc="-1" strike="noStrike">
              <a:latin typeface="Arial"/>
            </a:endParaRPr>
          </a:p>
        </p:txBody>
      </p:sp>
      <p:sp>
        <p:nvSpPr>
          <p:cNvPr id="78" name="PlaceHolder 3"/>
          <p:cNvSpPr>
            <a:spLocks noGrp="1"/>
          </p:cNvSpPr>
          <p:nvPr>
            <p:ph type="hdr"/>
          </p:nvPr>
        </p:nvSpPr>
        <p:spPr>
          <a:xfrm>
            <a:off x="0" y="0"/>
            <a:ext cx="3280320" cy="534240"/>
          </a:xfrm>
          <a:prstGeom prst="rect">
            <a:avLst/>
          </a:prstGeom>
        </p:spPr>
        <p:txBody>
          <a:bodyPr lIns="0" rIns="0" tIns="0" bIns="0"/>
          <a:p>
            <a:r>
              <a:rPr b="0" lang="fr-FR" sz="1400" spc="-1" strike="noStrike">
                <a:latin typeface="Times New Roman"/>
              </a:rPr>
              <a:t> </a:t>
            </a:r>
            <a:endParaRPr b="0" lang="fr-FR" sz="1400" spc="-1" strike="noStrike">
              <a:latin typeface="Times New Roman"/>
            </a:endParaRPr>
          </a:p>
        </p:txBody>
      </p:sp>
      <p:sp>
        <p:nvSpPr>
          <p:cNvPr id="79" name="PlaceHolder 4"/>
          <p:cNvSpPr>
            <a:spLocks noGrp="1"/>
          </p:cNvSpPr>
          <p:nvPr>
            <p:ph type="dt"/>
          </p:nvPr>
        </p:nvSpPr>
        <p:spPr>
          <a:xfrm>
            <a:off x="4279320" y="0"/>
            <a:ext cx="3280320" cy="534240"/>
          </a:xfrm>
          <a:prstGeom prst="rect">
            <a:avLst/>
          </a:prstGeom>
        </p:spPr>
        <p:txBody>
          <a:bodyPr lIns="0" rIns="0" tIns="0" bIns="0"/>
          <a:p>
            <a:pPr algn="r"/>
            <a:r>
              <a:rPr b="0" lang="fr-FR" sz="1400" spc="-1" strike="noStrike">
                <a:latin typeface="Times New Roman"/>
              </a:rPr>
              <a:t> </a:t>
            </a:r>
            <a:endParaRPr b="0" lang="fr-FR" sz="1400" spc="-1" strike="noStrike">
              <a:latin typeface="Times New Roman"/>
            </a:endParaRPr>
          </a:p>
        </p:txBody>
      </p:sp>
      <p:sp>
        <p:nvSpPr>
          <p:cNvPr id="80" name="PlaceHolder 5"/>
          <p:cNvSpPr>
            <a:spLocks noGrp="1"/>
          </p:cNvSpPr>
          <p:nvPr>
            <p:ph type="ftr"/>
          </p:nvPr>
        </p:nvSpPr>
        <p:spPr>
          <a:xfrm>
            <a:off x="0" y="10157400"/>
            <a:ext cx="3280320" cy="534240"/>
          </a:xfrm>
          <a:prstGeom prst="rect">
            <a:avLst/>
          </a:prstGeom>
        </p:spPr>
        <p:txBody>
          <a:bodyPr lIns="0" rIns="0" tIns="0" bIns="0" anchor="b"/>
          <a:p>
            <a:r>
              <a:rPr b="0" lang="fr-FR" sz="1400" spc="-1" strike="noStrike">
                <a:latin typeface="Times New Roman"/>
              </a:rPr>
              <a:t> </a:t>
            </a:r>
            <a:endParaRPr b="0" lang="fr-FR" sz="1400" spc="-1" strike="noStrike">
              <a:latin typeface="Times New Roman"/>
            </a:endParaRPr>
          </a:p>
        </p:txBody>
      </p:sp>
      <p:sp>
        <p:nvSpPr>
          <p:cNvPr id="81" name="PlaceHolder 6"/>
          <p:cNvSpPr>
            <a:spLocks noGrp="1"/>
          </p:cNvSpPr>
          <p:nvPr>
            <p:ph type="sldNum"/>
          </p:nvPr>
        </p:nvSpPr>
        <p:spPr>
          <a:xfrm>
            <a:off x="4279320" y="10157400"/>
            <a:ext cx="3280320" cy="534240"/>
          </a:xfrm>
          <a:prstGeom prst="rect">
            <a:avLst/>
          </a:prstGeom>
        </p:spPr>
        <p:txBody>
          <a:bodyPr lIns="0" rIns="0" tIns="0" bIns="0" anchor="b"/>
          <a:p>
            <a:pPr algn="r"/>
            <a:fld id="{AE94576E-2012-486B-9089-AF7B61D42773}" type="slidenum">
              <a:rPr b="0" lang="fr-FR" sz="1400" spc="-1" strike="noStrike">
                <a:latin typeface="Times New Roman"/>
              </a:rPr>
              <a:t>1</a:t>
            </a:fld>
            <a:endParaRPr b="0" lang="fr-FR" sz="1400" spc="-1" strike="noStrike">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1.xml.rels><?xml version="1.0" encoding="UTF-8"?>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
</Relationships>
</file>

<file path=ppt/notesSlides/_rels/notesSlide10.xml.rels><?xml version="1.0" encoding="UTF-8"?>
<Relationships xmlns="http://schemas.openxmlformats.org/package/2006/relationships"><Relationship Id="rId1" Type="http://schemas.openxmlformats.org/officeDocument/2006/relationships/slide" Target="../slides/slide10.xml"/><Relationship Id="rId2" Type="http://schemas.openxmlformats.org/officeDocument/2006/relationships/notesMaster" Target="../notesMasters/notesMaster1.xml"/>
</Relationships>
</file>

<file path=ppt/notesSlides/_rels/notesSlide11.xml.rels><?xml version="1.0" encoding="UTF-8"?>
<Relationships xmlns="http://schemas.openxmlformats.org/package/2006/relationships"><Relationship Id="rId1" Type="http://schemas.openxmlformats.org/officeDocument/2006/relationships/slide" Target="../slides/slide11.xml"/><Relationship Id="rId2" Type="http://schemas.openxmlformats.org/officeDocument/2006/relationships/notesMaster" Target="../notesMasters/notesMaster1.xml"/>
</Relationships>
</file>

<file path=ppt/notesSlides/_rels/notesSlide12.xml.rels><?xml version="1.0" encoding="UTF-8"?>
<Relationships xmlns="http://schemas.openxmlformats.org/package/2006/relationships"><Relationship Id="rId1" Type="http://schemas.openxmlformats.org/officeDocument/2006/relationships/slide" Target="../slides/slide12.xml"/><Relationship Id="rId2" Type="http://schemas.openxmlformats.org/officeDocument/2006/relationships/notesMaster" Target="../notesMasters/notesMaster1.xml"/>
</Relationships>
</file>

<file path=ppt/notesSlides/_rels/notesSlide13.xml.rels><?xml version="1.0" encoding="UTF-8"?>
<Relationships xmlns="http://schemas.openxmlformats.org/package/2006/relationships"><Relationship Id="rId1" Type="http://schemas.openxmlformats.org/officeDocument/2006/relationships/slide" Target="../slides/slide13.xml"/><Relationship Id="rId2" Type="http://schemas.openxmlformats.org/officeDocument/2006/relationships/notesMaster" Target="../notesMasters/notesMaster1.xml"/>
</Relationships>
</file>

<file path=ppt/notesSlides/_rels/notesSlide14.xml.rels><?xml version="1.0" encoding="UTF-8"?>
<Relationships xmlns="http://schemas.openxmlformats.org/package/2006/relationships"><Relationship Id="rId1" Type="http://schemas.openxmlformats.org/officeDocument/2006/relationships/slide" Target="../slides/slide14.xml"/><Relationship Id="rId2" Type="http://schemas.openxmlformats.org/officeDocument/2006/relationships/notesMaster" Target="../notesMasters/notesMaster1.xml"/>
</Relationships>
</file>

<file path=ppt/notesSlides/_rels/notesSlide15.xml.rels><?xml version="1.0" encoding="UTF-8"?>
<Relationships xmlns="http://schemas.openxmlformats.org/package/2006/relationships"><Relationship Id="rId1" Type="http://schemas.openxmlformats.org/officeDocument/2006/relationships/slide" Target="../slides/slide15.xml"/><Relationship Id="rId2" Type="http://schemas.openxmlformats.org/officeDocument/2006/relationships/notesMaster" Target="../notesMasters/notesMaster1.xml"/>
</Relationships>
</file>

<file path=ppt/notesSlides/_rels/notesSlide16.xml.rels><?xml version="1.0" encoding="UTF-8"?>
<Relationships xmlns="http://schemas.openxmlformats.org/package/2006/relationships"><Relationship Id="rId1" Type="http://schemas.openxmlformats.org/officeDocument/2006/relationships/slide" Target="../slides/slide16.xml"/><Relationship Id="rId2" Type="http://schemas.openxmlformats.org/officeDocument/2006/relationships/notesMaster" Target="../notesMasters/notesMaster1.xml"/>
</Relationships>
</file>

<file path=ppt/notesSlides/_rels/notesSlide17.xml.rels><?xml version="1.0" encoding="UTF-8"?>
<Relationships xmlns="http://schemas.openxmlformats.org/package/2006/relationships"><Relationship Id="rId1" Type="http://schemas.openxmlformats.org/officeDocument/2006/relationships/slide" Target="../slides/slide17.xml"/><Relationship Id="rId2" Type="http://schemas.openxmlformats.org/officeDocument/2006/relationships/notesMaster" Target="../notesMasters/notesMaster1.xml"/>
</Relationships>
</file>

<file path=ppt/notesSlides/_rels/notesSlide18.xml.rels><?xml version="1.0" encoding="UTF-8"?>
<Relationships xmlns="http://schemas.openxmlformats.org/package/2006/relationships"><Relationship Id="rId1" Type="http://schemas.openxmlformats.org/officeDocument/2006/relationships/slide" Target="../slides/slide18.xml"/><Relationship Id="rId2" Type="http://schemas.openxmlformats.org/officeDocument/2006/relationships/notesMaster" Target="../notesMasters/notesMaster1.xml"/>
</Relationships>
</file>

<file path=ppt/notesSlides/_rels/notesSlide19.xml.rels><?xml version="1.0" encoding="UTF-8"?>
<Relationships xmlns="http://schemas.openxmlformats.org/package/2006/relationships"><Relationship Id="rId1" Type="http://schemas.openxmlformats.org/officeDocument/2006/relationships/slide" Target="../slides/slide19.xml"/><Relationship Id="rId2" Type="http://schemas.openxmlformats.org/officeDocument/2006/relationships/notesMaster" Target="../notesMasters/notesMaster1.xml"/>
</Relationships>
</file>

<file path=ppt/notesSlides/_rels/notesSlide20.xml.rels><?xml version="1.0" encoding="UTF-8"?>
<Relationships xmlns="http://schemas.openxmlformats.org/package/2006/relationships"><Relationship Id="rId1" Type="http://schemas.openxmlformats.org/officeDocument/2006/relationships/slide" Target="../slides/slide20.xml"/><Relationship Id="rId2" Type="http://schemas.openxmlformats.org/officeDocument/2006/relationships/notesMaster" Target="../notesMasters/notesMaster1.xml"/>
</Relationships>
</file>

<file path=ppt/notesSlides/_rels/notesSlide21.xml.rels><?xml version="1.0" encoding="UTF-8"?>
<Relationships xmlns="http://schemas.openxmlformats.org/package/2006/relationships"><Relationship Id="rId1" Type="http://schemas.openxmlformats.org/officeDocument/2006/relationships/slide" Target="../slides/slide21.xml"/><Relationship Id="rId2" Type="http://schemas.openxmlformats.org/officeDocument/2006/relationships/notesMaster" Target="../notesMasters/notesMaster1.xml"/>
</Relationships>
</file>

<file path=ppt/notesSlides/_rels/notesSlide22.xml.rels><?xml version="1.0" encoding="UTF-8"?>
<Relationships xmlns="http://schemas.openxmlformats.org/package/2006/relationships"><Relationship Id="rId1" Type="http://schemas.openxmlformats.org/officeDocument/2006/relationships/slide" Target="../slides/slide22.xml"/><Relationship Id="rId2" Type="http://schemas.openxmlformats.org/officeDocument/2006/relationships/notesMaster" Target="../notesMasters/notesMaster1.xml"/>
</Relationships>
</file>

<file path=ppt/notesSlides/_rels/notesSlide23.xml.rels><?xml version="1.0" encoding="UTF-8"?>
<Relationships xmlns="http://schemas.openxmlformats.org/package/2006/relationships"><Relationship Id="rId1" Type="http://schemas.openxmlformats.org/officeDocument/2006/relationships/slide" Target="../slides/slide23.xml"/><Relationship Id="rId2" Type="http://schemas.openxmlformats.org/officeDocument/2006/relationships/notesMaster" Target="../notesMasters/notesMaster1.xml"/>
</Relationships>
</file>

<file path=ppt/notesSlides/_rels/notesSlide26.xml.rels><?xml version="1.0" encoding="UTF-8"?>
<Relationships xmlns="http://schemas.openxmlformats.org/package/2006/relationships"><Relationship Id="rId1" Type="http://schemas.openxmlformats.org/officeDocument/2006/relationships/slide" Target="../slides/slide26.xml"/><Relationship Id="rId2" Type="http://schemas.openxmlformats.org/officeDocument/2006/relationships/notesMaster" Target="../notesMasters/notesMaster1.xml"/>
</Relationships>
</file>

<file path=ppt/notesSlides/_rels/notesSlide3.xml.rels><?xml version="1.0" encoding="UTF-8"?>
<Relationships xmlns="http://schemas.openxmlformats.org/package/2006/relationships"><Relationship Id="rId1" Type="http://schemas.openxmlformats.org/officeDocument/2006/relationships/slide" Target="../slides/slide3.xml"/><Relationship Id="rId2" Type="http://schemas.openxmlformats.org/officeDocument/2006/relationships/notesMaster" Target="../notesMasters/notesMaster1.xml"/>
</Relationships>
</file>

<file path=ppt/notesSlides/_rels/notesSlide5.xml.rels><?xml version="1.0" encoding="UTF-8"?>
<Relationships xmlns="http://schemas.openxmlformats.org/package/2006/relationships"><Relationship Id="rId1" Type="http://schemas.openxmlformats.org/officeDocument/2006/relationships/slide" Target="../slides/slide5.xml"/><Relationship Id="rId2" Type="http://schemas.openxmlformats.org/officeDocument/2006/relationships/notesMaster" Target="../notesMasters/notesMaster1.xml"/>
</Relationships>
</file>

<file path=ppt/notesSlides/_rels/notesSlide6.xml.rels><?xml version="1.0" encoding="UTF-8"?>
<Relationships xmlns="http://schemas.openxmlformats.org/package/2006/relationships"><Relationship Id="rId1" Type="http://schemas.openxmlformats.org/officeDocument/2006/relationships/slide" Target="../slides/slide6.xml"/><Relationship Id="rId2" Type="http://schemas.openxmlformats.org/officeDocument/2006/relationships/notesMaster" Target="../notesMasters/notesMaster1.xml"/>
</Relationships>
</file>

<file path=ppt/notesSlides/_rels/notesSlide7.xml.rels><?xml version="1.0" encoding="UTF-8"?>
<Relationships xmlns="http://schemas.openxmlformats.org/package/2006/relationships"><Relationship Id="rId1" Type="http://schemas.openxmlformats.org/officeDocument/2006/relationships/slide" Target="../slides/slide7.xml"/><Relationship Id="rId2" Type="http://schemas.openxmlformats.org/officeDocument/2006/relationships/notesMaster" Target="../notesMasters/notesMaster1.xml"/>
</Relationships>
</file>

<file path=ppt/notesSlides/_rels/notesSlide8.xml.rels><?xml version="1.0" encoding="UTF-8"?>
<Relationships xmlns="http://schemas.openxmlformats.org/package/2006/relationships"><Relationship Id="rId1" Type="http://schemas.openxmlformats.org/officeDocument/2006/relationships/slide" Target="../slides/slide8.xml"/><Relationship Id="rId2" Type="http://schemas.openxmlformats.org/officeDocument/2006/relationships/notesMaster" Target="../notesMasters/notesMaster1.xml"/>
</Relationships>
</file>

<file path=ppt/notesSlides/_rels/notesSlide9.xml.rels><?xml version="1.0" encoding="UTF-8"?>
<Relationships xmlns="http://schemas.openxmlformats.org/package/2006/relationships"><Relationship Id="rId1" Type="http://schemas.openxmlformats.org/officeDocument/2006/relationships/slide" Target="../slides/slide9.xml"/><Relationship Id="rId2" Type="http://schemas.openxmlformats.org/officeDocument/2006/relationships/notesMaster" Target="../notesMasters/notesMaster1.xml"/>
</Relationships>
</file>

<file path=ppt/notesSlides/notesSlide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1" name="PlaceHolder 1"/>
          <p:cNvSpPr>
            <a:spLocks noGrp="1"/>
          </p:cNvSpPr>
          <p:nvPr>
            <p:ph type="sldImg"/>
          </p:nvPr>
        </p:nvSpPr>
        <p:spPr>
          <a:xfrm>
            <a:off x="1143000" y="685800"/>
            <a:ext cx="4571280" cy="3428280"/>
          </a:xfrm>
          <a:prstGeom prst="rect">
            <a:avLst/>
          </a:prstGeom>
        </p:spPr>
      </p:sp>
      <p:sp>
        <p:nvSpPr>
          <p:cNvPr id="232" name="PlaceHolder 2"/>
          <p:cNvSpPr>
            <a:spLocks noGrp="1"/>
          </p:cNvSpPr>
          <p:nvPr>
            <p:ph type="body"/>
          </p:nvPr>
        </p:nvSpPr>
        <p:spPr>
          <a:xfrm>
            <a:off x="685800" y="4343400"/>
            <a:ext cx="5485680" cy="4114080"/>
          </a:xfrm>
          <a:prstGeom prst="rect">
            <a:avLst/>
          </a:prstGeom>
        </p:spPr>
        <p:txBody>
          <a:bodyPr lIns="0" rIns="0" tIns="0" bIns="0"/>
          <a:p>
            <a:endParaRPr b="0" lang="fr-FR" sz="2000" spc="-1" strike="noStrike">
              <a:latin typeface="Arial"/>
            </a:endParaRPr>
          </a:p>
        </p:txBody>
      </p:sp>
      <p:sp>
        <p:nvSpPr>
          <p:cNvPr id="233" name="CustomShape 3"/>
          <p:cNvSpPr/>
          <p:nvPr/>
        </p:nvSpPr>
        <p:spPr>
          <a:xfrm>
            <a:off x="3884760" y="8685360"/>
            <a:ext cx="2971080" cy="456480"/>
          </a:xfrm>
          <a:prstGeom prst="rect">
            <a:avLst/>
          </a:prstGeom>
          <a:noFill/>
          <a:ln>
            <a:noFill/>
          </a:ln>
        </p:spPr>
        <p:style>
          <a:lnRef idx="0"/>
          <a:fillRef idx="0"/>
          <a:effectRef idx="0"/>
          <a:fontRef idx="minor"/>
        </p:style>
        <p:txBody>
          <a:bodyPr lIns="90000" rIns="90000" tIns="45000" bIns="45000" anchor="b"/>
          <a:p>
            <a:pPr algn="r">
              <a:lnSpc>
                <a:spcPct val="100000"/>
              </a:lnSpc>
            </a:pPr>
            <a:fld id="{9F9CC74A-0104-4CB9-90A2-44190CE82D09}" type="slidenum">
              <a:rPr b="0" lang="fr-FR" sz="1200" spc="-1" strike="noStrike">
                <a:solidFill>
                  <a:srgbClr val="000000"/>
                </a:solidFill>
                <a:latin typeface="+mn-lt"/>
                <a:ea typeface="+mn-ea"/>
              </a:rPr>
              <a:t>&lt;numéro&gt;</a:t>
            </a:fld>
            <a:endParaRPr b="0" lang="fr-FR" sz="1200" spc="-1" strike="noStrike">
              <a:latin typeface="Arial"/>
            </a:endParaRPr>
          </a:p>
        </p:txBody>
      </p:sp>
    </p:spTree>
  </p:cSld>
</p:notes>
</file>

<file path=ppt/notesSlides/notesSlide10.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2" name="PlaceHolder 1"/>
          <p:cNvSpPr>
            <a:spLocks noGrp="1"/>
          </p:cNvSpPr>
          <p:nvPr>
            <p:ph type="sldImg"/>
          </p:nvPr>
        </p:nvSpPr>
        <p:spPr>
          <a:xfrm>
            <a:off x="1143000" y="685800"/>
            <a:ext cx="4571280" cy="3428280"/>
          </a:xfrm>
          <a:prstGeom prst="rect">
            <a:avLst/>
          </a:prstGeom>
        </p:spPr>
      </p:sp>
      <p:sp>
        <p:nvSpPr>
          <p:cNvPr id="253" name="PlaceHolder 2"/>
          <p:cNvSpPr>
            <a:spLocks noGrp="1"/>
          </p:cNvSpPr>
          <p:nvPr>
            <p:ph type="body"/>
          </p:nvPr>
        </p:nvSpPr>
        <p:spPr>
          <a:xfrm>
            <a:off x="685800" y="4343400"/>
            <a:ext cx="5485680" cy="4114080"/>
          </a:xfrm>
          <a:prstGeom prst="rect">
            <a:avLst/>
          </a:prstGeom>
        </p:spPr>
        <p:txBody>
          <a:bodyPr lIns="0" rIns="0" tIns="0" bIns="0"/>
          <a:p>
            <a:endParaRPr b="0" lang="fr-FR" sz="2000" spc="-1" strike="noStrike">
              <a:latin typeface="Arial"/>
            </a:endParaRPr>
          </a:p>
        </p:txBody>
      </p:sp>
      <p:sp>
        <p:nvSpPr>
          <p:cNvPr id="254" name="CustomShape 3"/>
          <p:cNvSpPr/>
          <p:nvPr/>
        </p:nvSpPr>
        <p:spPr>
          <a:xfrm>
            <a:off x="3884760" y="8685360"/>
            <a:ext cx="2971080" cy="456480"/>
          </a:xfrm>
          <a:prstGeom prst="rect">
            <a:avLst/>
          </a:prstGeom>
          <a:noFill/>
          <a:ln>
            <a:noFill/>
          </a:ln>
        </p:spPr>
        <p:style>
          <a:lnRef idx="0"/>
          <a:fillRef idx="0"/>
          <a:effectRef idx="0"/>
          <a:fontRef idx="minor"/>
        </p:style>
        <p:txBody>
          <a:bodyPr lIns="90000" rIns="90000" tIns="45000" bIns="45000" anchor="b"/>
          <a:p>
            <a:pPr algn="r">
              <a:lnSpc>
                <a:spcPct val="100000"/>
              </a:lnSpc>
            </a:pPr>
            <a:fld id="{FE5AFC43-8448-4E53-94F5-B6046283D970}" type="slidenum">
              <a:rPr b="0" lang="fr-FR" sz="1200" spc="-1" strike="noStrike">
                <a:solidFill>
                  <a:srgbClr val="000000"/>
                </a:solidFill>
                <a:latin typeface="+mn-lt"/>
                <a:ea typeface="+mn-ea"/>
              </a:rPr>
              <a:t>&lt;numéro&gt;</a:t>
            </a:fld>
            <a:endParaRPr b="0" lang="fr-FR" sz="1200" spc="-1" strike="noStrike">
              <a:latin typeface="Arial"/>
            </a:endParaRPr>
          </a:p>
        </p:txBody>
      </p:sp>
    </p:spTree>
  </p:cSld>
</p:notes>
</file>

<file path=ppt/notesSlides/notesSlide1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5" name="PlaceHolder 1"/>
          <p:cNvSpPr>
            <a:spLocks noGrp="1"/>
          </p:cNvSpPr>
          <p:nvPr>
            <p:ph type="sldImg"/>
          </p:nvPr>
        </p:nvSpPr>
        <p:spPr>
          <a:xfrm>
            <a:off x="1143000" y="685800"/>
            <a:ext cx="4571280" cy="3428280"/>
          </a:xfrm>
          <a:prstGeom prst="rect">
            <a:avLst/>
          </a:prstGeom>
        </p:spPr>
      </p:sp>
      <p:sp>
        <p:nvSpPr>
          <p:cNvPr id="256" name="PlaceHolder 2"/>
          <p:cNvSpPr>
            <a:spLocks noGrp="1"/>
          </p:cNvSpPr>
          <p:nvPr>
            <p:ph type="body"/>
          </p:nvPr>
        </p:nvSpPr>
        <p:spPr>
          <a:xfrm>
            <a:off x="685800" y="4343400"/>
            <a:ext cx="5485680" cy="4114080"/>
          </a:xfrm>
          <a:prstGeom prst="rect">
            <a:avLst/>
          </a:prstGeom>
        </p:spPr>
        <p:txBody>
          <a:bodyPr lIns="0" rIns="0" tIns="0" bIns="0"/>
          <a:p>
            <a:pPr marL="216000" indent="-215640">
              <a:lnSpc>
                <a:spcPct val="100000"/>
              </a:lnSpc>
            </a:pPr>
            <a:r>
              <a:rPr b="0" lang="fr-FR" sz="2000" spc="-1" strike="noStrike">
                <a:latin typeface="Arial"/>
              </a:rPr>
              <a:t>To be compliant to the ODR for subclass relations we must add a disjointWith relation (which is inherited by subclasses) and this makes appear inconsistencies in instance types</a:t>
            </a:r>
            <a:endParaRPr b="0" lang="fr-FR" sz="2000" spc="-1" strike="noStrike">
              <a:latin typeface="Arial"/>
            </a:endParaRPr>
          </a:p>
        </p:txBody>
      </p:sp>
      <p:sp>
        <p:nvSpPr>
          <p:cNvPr id="257" name="CustomShape 3"/>
          <p:cNvSpPr/>
          <p:nvPr/>
        </p:nvSpPr>
        <p:spPr>
          <a:xfrm>
            <a:off x="3884760" y="8685360"/>
            <a:ext cx="2971080" cy="456480"/>
          </a:xfrm>
          <a:prstGeom prst="rect">
            <a:avLst/>
          </a:prstGeom>
          <a:noFill/>
          <a:ln>
            <a:noFill/>
          </a:ln>
        </p:spPr>
        <p:style>
          <a:lnRef idx="0"/>
          <a:fillRef idx="0"/>
          <a:effectRef idx="0"/>
          <a:fontRef idx="minor"/>
        </p:style>
        <p:txBody>
          <a:bodyPr lIns="90000" rIns="90000" tIns="45000" bIns="45000" anchor="b"/>
          <a:p>
            <a:pPr algn="r">
              <a:lnSpc>
                <a:spcPct val="100000"/>
              </a:lnSpc>
            </a:pPr>
            <a:fld id="{871C61DE-A752-4F7C-B0EE-81A06746CC7C}" type="slidenum">
              <a:rPr b="0" lang="fr-FR" sz="1200" spc="-1" strike="noStrike">
                <a:solidFill>
                  <a:srgbClr val="000000"/>
                </a:solidFill>
                <a:latin typeface="+mn-lt"/>
                <a:ea typeface="+mn-ea"/>
              </a:rPr>
              <a:t>&lt;numéro&gt;</a:t>
            </a:fld>
            <a:endParaRPr b="0" lang="fr-FR" sz="1200" spc="-1" strike="noStrike">
              <a:latin typeface="Arial"/>
            </a:endParaRPr>
          </a:p>
        </p:txBody>
      </p:sp>
    </p:spTree>
  </p:cSld>
</p:notes>
</file>

<file path=ppt/notesSlides/notesSlide1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8" name="PlaceHolder 1"/>
          <p:cNvSpPr>
            <a:spLocks noGrp="1"/>
          </p:cNvSpPr>
          <p:nvPr>
            <p:ph type="sldImg"/>
          </p:nvPr>
        </p:nvSpPr>
        <p:spPr>
          <a:xfrm>
            <a:off x="1143000" y="685800"/>
            <a:ext cx="4571280" cy="3428280"/>
          </a:xfrm>
          <a:prstGeom prst="rect">
            <a:avLst/>
          </a:prstGeom>
        </p:spPr>
      </p:sp>
      <p:sp>
        <p:nvSpPr>
          <p:cNvPr id="259" name="PlaceHolder 2"/>
          <p:cNvSpPr>
            <a:spLocks noGrp="1"/>
          </p:cNvSpPr>
          <p:nvPr>
            <p:ph type="body"/>
          </p:nvPr>
        </p:nvSpPr>
        <p:spPr>
          <a:xfrm>
            <a:off x="685800" y="4343400"/>
            <a:ext cx="5485680" cy="4114080"/>
          </a:xfrm>
          <a:prstGeom prst="rect">
            <a:avLst/>
          </a:prstGeom>
        </p:spPr>
        <p:txBody>
          <a:bodyPr lIns="0" rIns="0" tIns="0" bIns="0"/>
          <a:p>
            <a:pPr marL="216000" indent="-215640">
              <a:lnSpc>
                <a:spcPct val="100000"/>
              </a:lnSpc>
            </a:pPr>
            <a:r>
              <a:rPr b="0" lang="fr-FR" sz="1200" spc="-1" strike="noStrike">
                <a:solidFill>
                  <a:srgbClr val="000000"/>
                </a:solidFill>
                <a:latin typeface="+mn-lt"/>
                <a:ea typeface="+mn-ea"/>
              </a:rPr>
              <a:t>To be compliant with the ODR for subclass relation, we must make explicit some implicit relations.</a:t>
            </a:r>
            <a:endParaRPr b="0" lang="fr-FR" sz="1200" spc="-1" strike="noStrike">
              <a:latin typeface="Arial"/>
            </a:endParaRPr>
          </a:p>
          <a:p>
            <a:pPr marL="216000" indent="-215640">
              <a:lnSpc>
                <a:spcPct val="100000"/>
              </a:lnSpc>
            </a:pPr>
            <a:r>
              <a:rPr b="0" lang="fr-FR" sz="1200" spc="-1" strike="noStrike">
                <a:solidFill>
                  <a:srgbClr val="000000"/>
                </a:solidFill>
                <a:latin typeface="+mn-lt"/>
                <a:ea typeface="+mn-ea"/>
              </a:rPr>
              <a:t>By adding the relation Car &lt; Vehicle, and RedCar &lt; RedVehicle</a:t>
            </a:r>
            <a:endParaRPr b="0" lang="fr-FR" sz="1200" spc="-1" strike="noStrike">
              <a:latin typeface="Arial"/>
            </a:endParaRPr>
          </a:p>
          <a:p>
            <a:pPr marL="216000" indent="-215640">
              <a:lnSpc>
                <a:spcPct val="100000"/>
              </a:lnSpc>
            </a:pPr>
            <a:r>
              <a:rPr b="0" lang="fr-FR" sz="1200" spc="-1" strike="noStrike">
                <a:solidFill>
                  <a:srgbClr val="000000"/>
                </a:solidFill>
                <a:latin typeface="+mn-lt"/>
                <a:ea typeface="+mn-ea"/>
              </a:rPr>
              <a:t>This may make appear implicit redundancies implied by the way the ontology is modelled and the designer may revise his model</a:t>
            </a:r>
            <a:endParaRPr b="0" lang="fr-FR" sz="1200" spc="-1" strike="noStrike">
              <a:latin typeface="Arial"/>
            </a:endParaRPr>
          </a:p>
        </p:txBody>
      </p:sp>
      <p:sp>
        <p:nvSpPr>
          <p:cNvPr id="260" name="CustomShape 3"/>
          <p:cNvSpPr/>
          <p:nvPr/>
        </p:nvSpPr>
        <p:spPr>
          <a:xfrm>
            <a:off x="3884760" y="8685360"/>
            <a:ext cx="2971080" cy="456480"/>
          </a:xfrm>
          <a:prstGeom prst="rect">
            <a:avLst/>
          </a:prstGeom>
          <a:noFill/>
          <a:ln>
            <a:noFill/>
          </a:ln>
        </p:spPr>
        <p:style>
          <a:lnRef idx="0"/>
          <a:fillRef idx="0"/>
          <a:effectRef idx="0"/>
          <a:fontRef idx="minor"/>
        </p:style>
        <p:txBody>
          <a:bodyPr lIns="90000" rIns="90000" tIns="45000" bIns="45000" anchor="b"/>
          <a:p>
            <a:pPr algn="r">
              <a:lnSpc>
                <a:spcPct val="100000"/>
              </a:lnSpc>
            </a:pPr>
            <a:fld id="{607181EE-C401-4E83-9429-49F3131C5130}" type="slidenum">
              <a:rPr b="0" lang="fr-FR" sz="1200" spc="-1" strike="noStrike">
                <a:solidFill>
                  <a:srgbClr val="000000"/>
                </a:solidFill>
                <a:latin typeface="+mn-lt"/>
                <a:ea typeface="+mn-ea"/>
              </a:rPr>
              <a:t>&lt;numéro&gt;</a:t>
            </a:fld>
            <a:endParaRPr b="0" lang="fr-FR" sz="1200" spc="-1" strike="noStrike">
              <a:latin typeface="Arial"/>
            </a:endParaRPr>
          </a:p>
        </p:txBody>
      </p:sp>
    </p:spTree>
  </p:cSld>
</p:notes>
</file>

<file path=ppt/notesSlides/notesSlide1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1" name="PlaceHolder 1"/>
          <p:cNvSpPr>
            <a:spLocks noGrp="1"/>
          </p:cNvSpPr>
          <p:nvPr>
            <p:ph type="sldImg"/>
          </p:nvPr>
        </p:nvSpPr>
        <p:spPr>
          <a:xfrm>
            <a:off x="1143000" y="685800"/>
            <a:ext cx="4571280" cy="3428280"/>
          </a:xfrm>
          <a:prstGeom prst="rect">
            <a:avLst/>
          </a:prstGeom>
        </p:spPr>
      </p:sp>
      <p:sp>
        <p:nvSpPr>
          <p:cNvPr id="262" name="PlaceHolder 2"/>
          <p:cNvSpPr>
            <a:spLocks noGrp="1"/>
          </p:cNvSpPr>
          <p:nvPr>
            <p:ph type="body"/>
          </p:nvPr>
        </p:nvSpPr>
        <p:spPr>
          <a:xfrm>
            <a:off x="685800" y="4343400"/>
            <a:ext cx="5485680" cy="4114080"/>
          </a:xfrm>
          <a:prstGeom prst="rect">
            <a:avLst/>
          </a:prstGeom>
        </p:spPr>
        <p:txBody>
          <a:bodyPr lIns="0" rIns="0" tIns="0" bIns="0"/>
          <a:p>
            <a:pPr marL="216000" indent="-215640">
              <a:lnSpc>
                <a:spcPct val="100000"/>
              </a:lnSpc>
            </a:pPr>
            <a:r>
              <a:rPr b="0" lang="fr-FR" sz="2000" spc="-1" strike="noStrike">
                <a:latin typeface="Arial"/>
              </a:rPr>
              <a:t>?x a ?t FILTER NOT EXIST { ?t owl:disjointWith y:Lodging}</a:t>
            </a:r>
            <a:endParaRPr b="0" lang="fr-FR" sz="2000" spc="-1" strike="noStrike">
              <a:latin typeface="Arial"/>
            </a:endParaRPr>
          </a:p>
          <a:p>
            <a:pPr marL="216000" indent="-215640">
              <a:lnSpc>
                <a:spcPct val="100000"/>
              </a:lnSpc>
            </a:pPr>
            <a:r>
              <a:rPr b="0" lang="fr-FR" sz="2000" spc="-1" strike="noStrike">
                <a:latin typeface="Arial"/>
              </a:rPr>
              <a:t>Dans la pratique, la plupart des types seront disjointWith</a:t>
            </a:r>
            <a:endParaRPr b="0" lang="fr-FR" sz="2000" spc="-1" strike="noStrike">
              <a:latin typeface="Arial"/>
            </a:endParaRPr>
          </a:p>
        </p:txBody>
      </p:sp>
      <p:sp>
        <p:nvSpPr>
          <p:cNvPr id="263" name="CustomShape 3"/>
          <p:cNvSpPr/>
          <p:nvPr/>
        </p:nvSpPr>
        <p:spPr>
          <a:xfrm>
            <a:off x="3884760" y="8685360"/>
            <a:ext cx="2971080" cy="456480"/>
          </a:xfrm>
          <a:prstGeom prst="rect">
            <a:avLst/>
          </a:prstGeom>
          <a:noFill/>
          <a:ln>
            <a:noFill/>
          </a:ln>
        </p:spPr>
        <p:style>
          <a:lnRef idx="0"/>
          <a:fillRef idx="0"/>
          <a:effectRef idx="0"/>
          <a:fontRef idx="minor"/>
        </p:style>
        <p:txBody>
          <a:bodyPr lIns="90000" rIns="90000" tIns="45000" bIns="45000" anchor="b"/>
          <a:p>
            <a:pPr algn="r">
              <a:lnSpc>
                <a:spcPct val="100000"/>
              </a:lnSpc>
            </a:pPr>
            <a:fld id="{4076BEDD-CFCB-4429-9C53-AC530BB8024D}" type="slidenum">
              <a:rPr b="0" lang="fr-FR" sz="1200" spc="-1" strike="noStrike">
                <a:solidFill>
                  <a:srgbClr val="000000"/>
                </a:solidFill>
                <a:latin typeface="+mn-lt"/>
                <a:ea typeface="+mn-ea"/>
              </a:rPr>
              <a:t>&lt;numéro&gt;</a:t>
            </a:fld>
            <a:endParaRPr b="0" lang="fr-FR" sz="1200" spc="-1" strike="noStrike">
              <a:latin typeface="Arial"/>
            </a:endParaRPr>
          </a:p>
        </p:txBody>
      </p:sp>
    </p:spTree>
  </p:cSld>
</p:notes>
</file>

<file path=ppt/notesSlides/notesSlide1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4" name="PlaceHolder 1"/>
          <p:cNvSpPr>
            <a:spLocks noGrp="1"/>
          </p:cNvSpPr>
          <p:nvPr>
            <p:ph type="sldImg"/>
          </p:nvPr>
        </p:nvSpPr>
        <p:spPr>
          <a:xfrm>
            <a:off x="1143000" y="685800"/>
            <a:ext cx="4571280" cy="3428280"/>
          </a:xfrm>
          <a:prstGeom prst="rect">
            <a:avLst/>
          </a:prstGeom>
        </p:spPr>
      </p:sp>
      <p:sp>
        <p:nvSpPr>
          <p:cNvPr id="265" name="PlaceHolder 2"/>
          <p:cNvSpPr>
            <a:spLocks noGrp="1"/>
          </p:cNvSpPr>
          <p:nvPr>
            <p:ph type="body"/>
          </p:nvPr>
        </p:nvSpPr>
        <p:spPr>
          <a:xfrm>
            <a:off x="685800" y="4343400"/>
            <a:ext cx="5485680" cy="4114080"/>
          </a:xfrm>
          <a:prstGeom prst="rect">
            <a:avLst/>
          </a:prstGeom>
        </p:spPr>
        <p:txBody>
          <a:bodyPr lIns="0" rIns="0" tIns="0" bIns="0"/>
          <a:p>
            <a:pPr marL="216000" indent="-215640">
              <a:lnSpc>
                <a:spcPct val="100000"/>
              </a:lnSpc>
            </a:pPr>
            <a:r>
              <a:rPr b="0" lang="fr-FR" sz="2000" spc="-1" strike="noStrike">
                <a:latin typeface="Arial"/>
              </a:rPr>
              <a:t>Dans la pratique, la plupart des types seront disjointWith donc requête non coûteuse</a:t>
            </a:r>
            <a:endParaRPr b="0" lang="fr-FR" sz="2000" spc="-1" strike="noStrike">
              <a:latin typeface="Arial"/>
            </a:endParaRPr>
          </a:p>
        </p:txBody>
      </p:sp>
      <p:sp>
        <p:nvSpPr>
          <p:cNvPr id="266" name="CustomShape 3"/>
          <p:cNvSpPr/>
          <p:nvPr/>
        </p:nvSpPr>
        <p:spPr>
          <a:xfrm>
            <a:off x="3884760" y="8685360"/>
            <a:ext cx="2971080" cy="456480"/>
          </a:xfrm>
          <a:prstGeom prst="rect">
            <a:avLst/>
          </a:prstGeom>
          <a:noFill/>
          <a:ln>
            <a:noFill/>
          </a:ln>
        </p:spPr>
        <p:style>
          <a:lnRef idx="0"/>
          <a:fillRef idx="0"/>
          <a:effectRef idx="0"/>
          <a:fontRef idx="minor"/>
        </p:style>
        <p:txBody>
          <a:bodyPr lIns="90000" rIns="90000" tIns="45000" bIns="45000" anchor="b"/>
          <a:p>
            <a:pPr algn="r">
              <a:lnSpc>
                <a:spcPct val="100000"/>
              </a:lnSpc>
            </a:pPr>
            <a:fld id="{D8142DB9-CC90-490F-9630-952BD2E22496}" type="slidenum">
              <a:rPr b="0" lang="fr-FR" sz="1200" spc="-1" strike="noStrike">
                <a:solidFill>
                  <a:srgbClr val="000000"/>
                </a:solidFill>
                <a:latin typeface="+mn-lt"/>
                <a:ea typeface="+mn-ea"/>
              </a:rPr>
              <a:t>&lt;numéro&gt;</a:t>
            </a:fld>
            <a:endParaRPr b="0" lang="fr-FR" sz="1200" spc="-1" strike="noStrike">
              <a:latin typeface="Arial"/>
            </a:endParaRPr>
          </a:p>
        </p:txBody>
      </p:sp>
    </p:spTree>
  </p:cSld>
</p:notes>
</file>

<file path=ppt/notesSlides/notesSlide15.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7" name="PlaceHolder 1"/>
          <p:cNvSpPr>
            <a:spLocks noGrp="1"/>
          </p:cNvSpPr>
          <p:nvPr>
            <p:ph type="sldImg"/>
          </p:nvPr>
        </p:nvSpPr>
        <p:spPr>
          <a:xfrm>
            <a:off x="1143000" y="685800"/>
            <a:ext cx="4571280" cy="3428280"/>
          </a:xfrm>
          <a:prstGeom prst="rect">
            <a:avLst/>
          </a:prstGeom>
        </p:spPr>
      </p:sp>
      <p:sp>
        <p:nvSpPr>
          <p:cNvPr id="268" name="PlaceHolder 2"/>
          <p:cNvSpPr>
            <a:spLocks noGrp="1"/>
          </p:cNvSpPr>
          <p:nvPr>
            <p:ph type="body"/>
          </p:nvPr>
        </p:nvSpPr>
        <p:spPr>
          <a:xfrm>
            <a:off x="685800" y="4343400"/>
            <a:ext cx="5485680" cy="4114080"/>
          </a:xfrm>
          <a:prstGeom prst="rect">
            <a:avLst/>
          </a:prstGeom>
        </p:spPr>
        <p:txBody>
          <a:bodyPr lIns="0" rIns="0" tIns="0" bIns="0"/>
          <a:p>
            <a:pPr marL="216000" indent="-215640">
              <a:lnSpc>
                <a:spcPct val="100000"/>
              </a:lnSpc>
            </a:pPr>
            <a:r>
              <a:rPr b="0" lang="fr-FR" sz="2000" spc="-1" strike="noStrike">
                <a:latin typeface="Arial"/>
              </a:rPr>
              <a:t>Paris vs Paris en 1930, John vs John à 20 ans</a:t>
            </a:r>
            <a:endParaRPr b="0" lang="fr-FR" sz="2000" spc="-1" strike="noStrike">
              <a:latin typeface="Arial"/>
            </a:endParaRPr>
          </a:p>
        </p:txBody>
      </p:sp>
      <p:sp>
        <p:nvSpPr>
          <p:cNvPr id="269" name="CustomShape 3"/>
          <p:cNvSpPr/>
          <p:nvPr/>
        </p:nvSpPr>
        <p:spPr>
          <a:xfrm>
            <a:off x="3884760" y="8685360"/>
            <a:ext cx="2971080" cy="456480"/>
          </a:xfrm>
          <a:prstGeom prst="rect">
            <a:avLst/>
          </a:prstGeom>
          <a:noFill/>
          <a:ln>
            <a:noFill/>
          </a:ln>
        </p:spPr>
        <p:style>
          <a:lnRef idx="0"/>
          <a:fillRef idx="0"/>
          <a:effectRef idx="0"/>
          <a:fontRef idx="minor"/>
        </p:style>
        <p:txBody>
          <a:bodyPr lIns="90000" rIns="90000" tIns="45000" bIns="45000" anchor="b"/>
          <a:p>
            <a:pPr algn="r">
              <a:lnSpc>
                <a:spcPct val="100000"/>
              </a:lnSpc>
            </a:pPr>
            <a:fld id="{E3BE7684-ECA2-447C-9C2D-CB31246F5605}" type="slidenum">
              <a:rPr b="0" lang="fr-FR" sz="1200" spc="-1" strike="noStrike">
                <a:solidFill>
                  <a:srgbClr val="000000"/>
                </a:solidFill>
                <a:latin typeface="+mn-lt"/>
                <a:ea typeface="+mn-ea"/>
              </a:rPr>
              <a:t>&lt;numéro&gt;</a:t>
            </a:fld>
            <a:endParaRPr b="0" lang="fr-FR" sz="1200" spc="-1" strike="noStrike">
              <a:latin typeface="Arial"/>
            </a:endParaRPr>
          </a:p>
        </p:txBody>
      </p:sp>
    </p:spTree>
  </p:cSld>
</p:notes>
</file>

<file path=ppt/notesSlides/notesSlide16.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0" name="PlaceHolder 1"/>
          <p:cNvSpPr>
            <a:spLocks noGrp="1"/>
          </p:cNvSpPr>
          <p:nvPr>
            <p:ph type="sldImg"/>
          </p:nvPr>
        </p:nvSpPr>
        <p:spPr>
          <a:xfrm>
            <a:off x="1143000" y="685800"/>
            <a:ext cx="4571280" cy="3428280"/>
          </a:xfrm>
          <a:prstGeom prst="rect">
            <a:avLst/>
          </a:prstGeom>
        </p:spPr>
      </p:sp>
      <p:sp>
        <p:nvSpPr>
          <p:cNvPr id="271" name="PlaceHolder 2"/>
          <p:cNvSpPr>
            <a:spLocks noGrp="1"/>
          </p:cNvSpPr>
          <p:nvPr>
            <p:ph type="body"/>
          </p:nvPr>
        </p:nvSpPr>
        <p:spPr>
          <a:xfrm>
            <a:off x="685800" y="4343400"/>
            <a:ext cx="5485680" cy="4114080"/>
          </a:xfrm>
          <a:prstGeom prst="rect">
            <a:avLst/>
          </a:prstGeom>
        </p:spPr>
        <p:txBody>
          <a:bodyPr lIns="0" rIns="0" tIns="0" bIns="0"/>
          <a:p>
            <a:pPr marL="399960" indent="-216000">
              <a:lnSpc>
                <a:spcPct val="100000"/>
              </a:lnSpc>
              <a:spcBef>
                <a:spcPts val="601"/>
              </a:spcBef>
            </a:pPr>
            <a:r>
              <a:rPr b="0" lang="fr-FR" sz="2000" spc="-1" strike="noStrike">
                <a:latin typeface="Courier New"/>
              </a:rPr>
              <a:t>X part Y en NL: a pour partie / contient</a:t>
            </a:r>
            <a:endParaRPr b="0" lang="fr-FR" sz="2000" spc="-1" strike="noStrike">
              <a:latin typeface="Arial"/>
            </a:endParaRPr>
          </a:p>
          <a:p>
            <a:pPr marL="399960" indent="-216000">
              <a:lnSpc>
                <a:spcPct val="100000"/>
              </a:lnSpc>
              <a:spcBef>
                <a:spcPts val="601"/>
              </a:spcBef>
            </a:pPr>
            <a:r>
              <a:rPr b="0" lang="fr-FR" sz="2000" spc="-1" strike="noStrike">
                <a:latin typeface="Courier New"/>
              </a:rPr>
              <a:t>part_exclusion omplémentaire de part par rapport à different, joue le role de disjointWith pour subclass</a:t>
            </a:r>
            <a:endParaRPr b="0" lang="fr-FR" sz="2000" spc="-1" strike="noStrike">
              <a:latin typeface="Arial"/>
            </a:endParaRPr>
          </a:p>
        </p:txBody>
      </p:sp>
      <p:sp>
        <p:nvSpPr>
          <p:cNvPr id="272" name="CustomShape 3"/>
          <p:cNvSpPr/>
          <p:nvPr/>
        </p:nvSpPr>
        <p:spPr>
          <a:xfrm>
            <a:off x="3884760" y="8685360"/>
            <a:ext cx="2971080" cy="456480"/>
          </a:xfrm>
          <a:prstGeom prst="rect">
            <a:avLst/>
          </a:prstGeom>
          <a:noFill/>
          <a:ln>
            <a:noFill/>
          </a:ln>
        </p:spPr>
        <p:style>
          <a:lnRef idx="0"/>
          <a:fillRef idx="0"/>
          <a:effectRef idx="0"/>
          <a:fontRef idx="minor"/>
        </p:style>
        <p:txBody>
          <a:bodyPr lIns="90000" rIns="90000" tIns="45000" bIns="45000" anchor="b"/>
          <a:p>
            <a:pPr algn="r">
              <a:lnSpc>
                <a:spcPct val="100000"/>
              </a:lnSpc>
            </a:pPr>
            <a:fld id="{C3ECE75C-7AF1-412B-9533-59E6B067E1CA}" type="slidenum">
              <a:rPr b="0" lang="fr-FR" sz="1200" spc="-1" strike="noStrike">
                <a:solidFill>
                  <a:srgbClr val="000000"/>
                </a:solidFill>
                <a:latin typeface="+mn-lt"/>
                <a:ea typeface="+mn-ea"/>
              </a:rPr>
              <a:t>&lt;numéro&gt;</a:t>
            </a:fld>
            <a:endParaRPr b="0" lang="fr-FR" sz="1200" spc="-1" strike="noStrike">
              <a:latin typeface="Arial"/>
            </a:endParaRPr>
          </a:p>
        </p:txBody>
      </p:sp>
    </p:spTree>
  </p:cSld>
</p:notes>
</file>

<file path=ppt/notesSlides/notesSlide17.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3" name="PlaceHolder 1"/>
          <p:cNvSpPr>
            <a:spLocks noGrp="1"/>
          </p:cNvSpPr>
          <p:nvPr>
            <p:ph type="sldImg"/>
          </p:nvPr>
        </p:nvSpPr>
        <p:spPr>
          <a:xfrm>
            <a:off x="1143000" y="685800"/>
            <a:ext cx="4571280" cy="3428280"/>
          </a:xfrm>
          <a:prstGeom prst="rect">
            <a:avLst/>
          </a:prstGeom>
        </p:spPr>
      </p:sp>
      <p:sp>
        <p:nvSpPr>
          <p:cNvPr id="274" name="PlaceHolder 2"/>
          <p:cNvSpPr>
            <a:spLocks noGrp="1"/>
          </p:cNvSpPr>
          <p:nvPr>
            <p:ph type="body"/>
          </p:nvPr>
        </p:nvSpPr>
        <p:spPr>
          <a:xfrm>
            <a:off x="685800" y="4343400"/>
            <a:ext cx="5485680" cy="4114080"/>
          </a:xfrm>
          <a:prstGeom prst="rect">
            <a:avLst/>
          </a:prstGeom>
        </p:spPr>
        <p:txBody>
          <a:bodyPr lIns="0" rIns="0" tIns="0" bIns="0"/>
          <a:p>
            <a:pPr marL="399960" indent="-216000">
              <a:lnSpc>
                <a:spcPct val="100000"/>
              </a:lnSpc>
              <a:spcBef>
                <a:spcPts val="601"/>
              </a:spcBef>
            </a:pPr>
            <a:r>
              <a:rPr b="0" lang="fr-FR" sz="2000" spc="-1" strike="noStrike">
                <a:latin typeface="Courier New"/>
              </a:rPr>
              <a:t>Toute instance de Skin a pour partie une instance de Derme</a:t>
            </a:r>
            <a:endParaRPr b="0" lang="fr-FR" sz="2000" spc="-1" strike="noStrike">
              <a:latin typeface="Arial"/>
            </a:endParaRPr>
          </a:p>
          <a:p>
            <a:pPr marL="399960" indent="-216000">
              <a:lnSpc>
                <a:spcPct val="100000"/>
              </a:lnSpc>
              <a:spcBef>
                <a:spcPts val="601"/>
              </a:spcBef>
            </a:pPr>
            <a:r>
              <a:rPr b="0" lang="fr-FR" sz="2000" spc="-1" strike="noStrike">
                <a:latin typeface="Courier New"/>
              </a:rPr>
              <a:t>Toute instance de Skin ne peut pas avoir pour partie une instance de Hair</a:t>
            </a:r>
            <a:endParaRPr b="0" lang="fr-FR" sz="2000" spc="-1" strike="noStrike">
              <a:latin typeface="Arial"/>
            </a:endParaRPr>
          </a:p>
          <a:p>
            <a:pPr marL="399960" indent="-216000">
              <a:lnSpc>
                <a:spcPct val="100000"/>
              </a:lnSpc>
              <a:spcBef>
                <a:spcPts val="601"/>
              </a:spcBef>
            </a:pPr>
            <a:r>
              <a:rPr b="0" lang="fr-FR" sz="2000" spc="-1" strike="noStrike">
                <a:latin typeface="Courier New"/>
              </a:rPr>
              <a:t>Toute instance de Hair a pour partie une instance de Follicle</a:t>
            </a:r>
            <a:endParaRPr b="0" lang="fr-FR" sz="2000" spc="-1" strike="noStrike">
              <a:latin typeface="Arial"/>
            </a:endParaRPr>
          </a:p>
          <a:p>
            <a:pPr marL="399960" indent="-216000">
              <a:lnSpc>
                <a:spcPct val="100000"/>
              </a:lnSpc>
              <a:spcBef>
                <a:spcPts val="601"/>
              </a:spcBef>
            </a:pPr>
            <a:r>
              <a:rPr b="0" lang="fr-FR" sz="2000" spc="-1" strike="noStrike">
                <a:latin typeface="Courier New"/>
              </a:rPr>
              <a:t>Toute instance de Follicle est une partie d’une instance de Derme</a:t>
            </a:r>
            <a:endParaRPr b="0" lang="fr-FR" sz="2000" spc="-1" strike="noStrike">
              <a:latin typeface="Arial"/>
            </a:endParaRPr>
          </a:p>
          <a:p>
            <a:pPr marL="399960" indent="-216000">
              <a:lnSpc>
                <a:spcPct val="100000"/>
              </a:lnSpc>
              <a:spcBef>
                <a:spcPts val="601"/>
              </a:spcBef>
            </a:pPr>
            <a:r>
              <a:rPr b="0" lang="fr-FR" sz="2000" spc="-1" strike="noStrike">
                <a:latin typeface="Courier New"/>
              </a:rPr>
              <a:t>C’est le moteur owl qui détecte l’inconsistence, grâce à part_exclusion</a:t>
            </a:r>
            <a:endParaRPr b="0" lang="fr-FR" sz="2000" spc="-1" strike="noStrike">
              <a:latin typeface="Arial"/>
            </a:endParaRPr>
          </a:p>
          <a:p>
            <a:pPr marL="399960" indent="-216000">
              <a:lnSpc>
                <a:spcPct val="100000"/>
              </a:lnSpc>
              <a:spcBef>
                <a:spcPts val="601"/>
              </a:spcBef>
            </a:pPr>
            <a:endParaRPr b="0" lang="fr-FR" sz="2000" spc="-1" strike="noStrike">
              <a:latin typeface="Arial"/>
            </a:endParaRPr>
          </a:p>
          <a:p>
            <a:pPr marL="399960" indent="-216000">
              <a:lnSpc>
                <a:spcPct val="100000"/>
              </a:lnSpc>
              <a:spcBef>
                <a:spcPts val="601"/>
              </a:spcBef>
            </a:pPr>
            <a:endParaRPr b="0" lang="fr-FR" sz="2000" spc="-1" strike="noStrike">
              <a:latin typeface="Arial"/>
            </a:endParaRPr>
          </a:p>
          <a:p>
            <a:pPr marL="399960" indent="-216000">
              <a:lnSpc>
                <a:spcPct val="100000"/>
              </a:lnSpc>
              <a:spcBef>
                <a:spcPts val="601"/>
              </a:spcBef>
            </a:pPr>
            <a:endParaRPr b="0" lang="fr-FR" sz="2000" spc="-1" strike="noStrike">
              <a:latin typeface="Arial"/>
            </a:endParaRPr>
          </a:p>
          <a:p>
            <a:pPr marL="399960" indent="-216000">
              <a:lnSpc>
                <a:spcPct val="100000"/>
              </a:lnSpc>
              <a:spcBef>
                <a:spcPts val="601"/>
              </a:spcBef>
            </a:pPr>
            <a:endParaRPr b="0" lang="fr-FR" sz="2000" spc="-1" strike="noStrike">
              <a:latin typeface="Arial"/>
            </a:endParaRPr>
          </a:p>
          <a:p>
            <a:pPr marL="399960" indent="-216000">
              <a:lnSpc>
                <a:spcPct val="100000"/>
              </a:lnSpc>
              <a:spcBef>
                <a:spcPts val="601"/>
              </a:spcBef>
            </a:pPr>
            <a:endParaRPr b="0" lang="fr-FR" sz="2000" spc="-1" strike="noStrike">
              <a:latin typeface="Arial"/>
            </a:endParaRPr>
          </a:p>
        </p:txBody>
      </p:sp>
      <p:sp>
        <p:nvSpPr>
          <p:cNvPr id="275" name="CustomShape 3"/>
          <p:cNvSpPr/>
          <p:nvPr/>
        </p:nvSpPr>
        <p:spPr>
          <a:xfrm>
            <a:off x="3884760" y="8685360"/>
            <a:ext cx="2971080" cy="456480"/>
          </a:xfrm>
          <a:prstGeom prst="rect">
            <a:avLst/>
          </a:prstGeom>
          <a:noFill/>
          <a:ln>
            <a:noFill/>
          </a:ln>
        </p:spPr>
        <p:style>
          <a:lnRef idx="0"/>
          <a:fillRef idx="0"/>
          <a:effectRef idx="0"/>
          <a:fontRef idx="minor"/>
        </p:style>
        <p:txBody>
          <a:bodyPr lIns="90000" rIns="90000" tIns="45000" bIns="45000" anchor="b"/>
          <a:p>
            <a:pPr algn="r">
              <a:lnSpc>
                <a:spcPct val="100000"/>
              </a:lnSpc>
            </a:pPr>
            <a:fld id="{F2F11F52-96A1-4768-B037-CB2A5617A0F4}" type="slidenum">
              <a:rPr b="0" lang="fr-FR" sz="1200" spc="-1" strike="noStrike">
                <a:solidFill>
                  <a:srgbClr val="000000"/>
                </a:solidFill>
                <a:latin typeface="+mn-lt"/>
                <a:ea typeface="+mn-ea"/>
              </a:rPr>
              <a:t>&lt;numéro&gt;</a:t>
            </a:fld>
            <a:endParaRPr b="0" lang="fr-FR" sz="1200" spc="-1" strike="noStrike">
              <a:latin typeface="Arial"/>
            </a:endParaRPr>
          </a:p>
        </p:txBody>
      </p:sp>
    </p:spTree>
  </p:cSld>
</p:notes>
</file>

<file path=ppt/notesSlides/notesSlide18.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6" name="PlaceHolder 1"/>
          <p:cNvSpPr>
            <a:spLocks noGrp="1"/>
          </p:cNvSpPr>
          <p:nvPr>
            <p:ph type="sldImg"/>
          </p:nvPr>
        </p:nvSpPr>
        <p:spPr>
          <a:xfrm>
            <a:off x="1143000" y="685800"/>
            <a:ext cx="4571280" cy="3428280"/>
          </a:xfrm>
          <a:prstGeom prst="rect">
            <a:avLst/>
          </a:prstGeom>
        </p:spPr>
      </p:sp>
      <p:sp>
        <p:nvSpPr>
          <p:cNvPr id="277" name="PlaceHolder 2"/>
          <p:cNvSpPr>
            <a:spLocks noGrp="1"/>
          </p:cNvSpPr>
          <p:nvPr>
            <p:ph type="body"/>
          </p:nvPr>
        </p:nvSpPr>
        <p:spPr>
          <a:xfrm>
            <a:off x="685800" y="4343400"/>
            <a:ext cx="5485680" cy="4114080"/>
          </a:xfrm>
          <a:prstGeom prst="rect">
            <a:avLst/>
          </a:prstGeom>
        </p:spPr>
        <p:txBody>
          <a:bodyPr lIns="0" rIns="0" tIns="0" bIns="0"/>
          <a:p>
            <a:pPr marL="399960" indent="-216000">
              <a:lnSpc>
                <a:spcPct val="100000"/>
              </a:lnSpc>
              <a:spcBef>
                <a:spcPts val="601"/>
              </a:spcBef>
            </a:pPr>
            <a:r>
              <a:rPr b="0" lang="fr-FR" sz="2000" spc="-1" strike="noStrike">
                <a:latin typeface="Courier New"/>
              </a:rPr>
              <a:t>Toute instance de Skin a pour partie une instance de Derme</a:t>
            </a:r>
            <a:endParaRPr b="0" lang="fr-FR" sz="2000" spc="-1" strike="noStrike">
              <a:latin typeface="Arial"/>
            </a:endParaRPr>
          </a:p>
          <a:p>
            <a:pPr marL="399960" indent="-216000">
              <a:lnSpc>
                <a:spcPct val="100000"/>
              </a:lnSpc>
              <a:spcBef>
                <a:spcPts val="601"/>
              </a:spcBef>
            </a:pPr>
            <a:r>
              <a:rPr b="0" lang="fr-FR" sz="2000" spc="-1" strike="noStrike">
                <a:latin typeface="Courier New"/>
              </a:rPr>
              <a:t>Toute instance de Skin ne peut pas avoir pour partie une instance de Hair</a:t>
            </a:r>
            <a:endParaRPr b="0" lang="fr-FR" sz="2000" spc="-1" strike="noStrike">
              <a:latin typeface="Arial"/>
            </a:endParaRPr>
          </a:p>
          <a:p>
            <a:pPr marL="399960" indent="-216000">
              <a:lnSpc>
                <a:spcPct val="100000"/>
              </a:lnSpc>
              <a:spcBef>
                <a:spcPts val="601"/>
              </a:spcBef>
            </a:pPr>
            <a:r>
              <a:rPr b="0" lang="fr-FR" sz="2000" spc="-1" strike="noStrike">
                <a:latin typeface="Courier New"/>
              </a:rPr>
              <a:t>Toute instance de Hair a pour partie une instance de Follicle</a:t>
            </a:r>
            <a:endParaRPr b="0" lang="fr-FR" sz="2000" spc="-1" strike="noStrike">
              <a:latin typeface="Arial"/>
            </a:endParaRPr>
          </a:p>
          <a:p>
            <a:pPr marL="399960" indent="-216000">
              <a:lnSpc>
                <a:spcPct val="100000"/>
              </a:lnSpc>
              <a:spcBef>
                <a:spcPts val="601"/>
              </a:spcBef>
            </a:pPr>
            <a:r>
              <a:rPr b="0" lang="fr-FR" sz="2000" spc="-1" strike="noStrike">
                <a:latin typeface="Courier New"/>
              </a:rPr>
              <a:t>Toute instance de Follicle est une partie d’une instance de Derme</a:t>
            </a:r>
            <a:endParaRPr b="0" lang="fr-FR" sz="2000" spc="-1" strike="noStrike">
              <a:latin typeface="Arial"/>
            </a:endParaRPr>
          </a:p>
          <a:p>
            <a:pPr marL="399960" indent="-216000">
              <a:lnSpc>
                <a:spcPct val="100000"/>
              </a:lnSpc>
              <a:spcBef>
                <a:spcPts val="601"/>
              </a:spcBef>
            </a:pPr>
            <a:r>
              <a:rPr b="0" lang="fr-FR" sz="2000" spc="-1" strike="noStrike">
                <a:latin typeface="Courier New"/>
              </a:rPr>
              <a:t>C’est le moteur owl qui détecte l’inconsistence, grâce à part_exclusion</a:t>
            </a:r>
            <a:endParaRPr b="0" lang="fr-FR" sz="2000" spc="-1" strike="noStrike">
              <a:latin typeface="Arial"/>
            </a:endParaRPr>
          </a:p>
          <a:p>
            <a:pPr marL="399960" indent="-216000">
              <a:lnSpc>
                <a:spcPct val="100000"/>
              </a:lnSpc>
              <a:spcBef>
                <a:spcPts val="601"/>
              </a:spcBef>
            </a:pPr>
            <a:endParaRPr b="0" lang="fr-FR" sz="2000" spc="-1" strike="noStrike">
              <a:latin typeface="Arial"/>
            </a:endParaRPr>
          </a:p>
          <a:p>
            <a:pPr marL="399960" indent="-216000">
              <a:lnSpc>
                <a:spcPct val="100000"/>
              </a:lnSpc>
              <a:spcBef>
                <a:spcPts val="601"/>
              </a:spcBef>
            </a:pPr>
            <a:endParaRPr b="0" lang="fr-FR" sz="2000" spc="-1" strike="noStrike">
              <a:latin typeface="Arial"/>
            </a:endParaRPr>
          </a:p>
          <a:p>
            <a:pPr marL="399960" indent="-216000">
              <a:lnSpc>
                <a:spcPct val="100000"/>
              </a:lnSpc>
              <a:spcBef>
                <a:spcPts val="601"/>
              </a:spcBef>
            </a:pPr>
            <a:endParaRPr b="0" lang="fr-FR" sz="2000" spc="-1" strike="noStrike">
              <a:latin typeface="Arial"/>
            </a:endParaRPr>
          </a:p>
          <a:p>
            <a:pPr marL="399960" indent="-216000">
              <a:lnSpc>
                <a:spcPct val="100000"/>
              </a:lnSpc>
              <a:spcBef>
                <a:spcPts val="601"/>
              </a:spcBef>
            </a:pPr>
            <a:endParaRPr b="0" lang="fr-FR" sz="2000" spc="-1" strike="noStrike">
              <a:latin typeface="Arial"/>
            </a:endParaRPr>
          </a:p>
          <a:p>
            <a:pPr marL="399960" indent="-216000">
              <a:lnSpc>
                <a:spcPct val="100000"/>
              </a:lnSpc>
              <a:spcBef>
                <a:spcPts val="601"/>
              </a:spcBef>
            </a:pPr>
            <a:endParaRPr b="0" lang="fr-FR" sz="2000" spc="-1" strike="noStrike">
              <a:latin typeface="Arial"/>
            </a:endParaRPr>
          </a:p>
        </p:txBody>
      </p:sp>
      <p:sp>
        <p:nvSpPr>
          <p:cNvPr id="278" name="CustomShape 3"/>
          <p:cNvSpPr/>
          <p:nvPr/>
        </p:nvSpPr>
        <p:spPr>
          <a:xfrm>
            <a:off x="3884760" y="8685360"/>
            <a:ext cx="2971080" cy="456480"/>
          </a:xfrm>
          <a:prstGeom prst="rect">
            <a:avLst/>
          </a:prstGeom>
          <a:noFill/>
          <a:ln>
            <a:noFill/>
          </a:ln>
        </p:spPr>
        <p:style>
          <a:lnRef idx="0"/>
          <a:fillRef idx="0"/>
          <a:effectRef idx="0"/>
          <a:fontRef idx="minor"/>
        </p:style>
        <p:txBody>
          <a:bodyPr lIns="90000" rIns="90000" tIns="45000" bIns="45000" anchor="b"/>
          <a:p>
            <a:pPr algn="r">
              <a:lnSpc>
                <a:spcPct val="100000"/>
              </a:lnSpc>
            </a:pPr>
            <a:fld id="{8E0A58BA-3775-4757-B90E-E03FC9F90593}" type="slidenum">
              <a:rPr b="0" lang="fr-FR" sz="1200" spc="-1" strike="noStrike">
                <a:solidFill>
                  <a:srgbClr val="000000"/>
                </a:solidFill>
                <a:latin typeface="+mn-lt"/>
                <a:ea typeface="+mn-ea"/>
              </a:rPr>
              <a:t>&lt;numéro&gt;</a:t>
            </a:fld>
            <a:endParaRPr b="0" lang="fr-FR" sz="1200" spc="-1" strike="noStrike">
              <a:latin typeface="Arial"/>
            </a:endParaRPr>
          </a:p>
        </p:txBody>
      </p:sp>
    </p:spTree>
  </p:cSld>
</p:notes>
</file>

<file path=ppt/notesSlides/notesSlide19.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9" name="PlaceHolder 1"/>
          <p:cNvSpPr>
            <a:spLocks noGrp="1"/>
          </p:cNvSpPr>
          <p:nvPr>
            <p:ph type="sldImg"/>
          </p:nvPr>
        </p:nvSpPr>
        <p:spPr>
          <a:xfrm>
            <a:off x="1143000" y="685800"/>
            <a:ext cx="4571280" cy="3428280"/>
          </a:xfrm>
          <a:prstGeom prst="rect">
            <a:avLst/>
          </a:prstGeom>
        </p:spPr>
      </p:sp>
      <p:sp>
        <p:nvSpPr>
          <p:cNvPr id="280" name="PlaceHolder 2"/>
          <p:cNvSpPr>
            <a:spLocks noGrp="1"/>
          </p:cNvSpPr>
          <p:nvPr>
            <p:ph type="body"/>
          </p:nvPr>
        </p:nvSpPr>
        <p:spPr>
          <a:xfrm>
            <a:off x="685800" y="4343400"/>
            <a:ext cx="5485680" cy="4114080"/>
          </a:xfrm>
          <a:prstGeom prst="rect">
            <a:avLst/>
          </a:prstGeom>
        </p:spPr>
        <p:txBody>
          <a:bodyPr lIns="0" rIns="0" tIns="0" bIns="0"/>
          <a:p>
            <a:pPr marL="216000" indent="-215640">
              <a:lnSpc>
                <a:spcPct val="100000"/>
              </a:lnSpc>
            </a:pPr>
            <a:r>
              <a:rPr b="0" lang="fr-FR" sz="2000" spc="-1" strike="noStrike">
                <a:latin typeface="Arial"/>
              </a:rPr>
              <a:t>Il faudrait aussi ajouter des filters pour exclure les propriétés?</a:t>
            </a:r>
            <a:endParaRPr b="0" lang="fr-FR" sz="2000" spc="-1" strike="noStrike">
              <a:latin typeface="Arial"/>
            </a:endParaRPr>
          </a:p>
        </p:txBody>
      </p:sp>
      <p:sp>
        <p:nvSpPr>
          <p:cNvPr id="281" name="CustomShape 3"/>
          <p:cNvSpPr/>
          <p:nvPr/>
        </p:nvSpPr>
        <p:spPr>
          <a:xfrm>
            <a:off x="3884760" y="8685360"/>
            <a:ext cx="2971080" cy="456480"/>
          </a:xfrm>
          <a:prstGeom prst="rect">
            <a:avLst/>
          </a:prstGeom>
          <a:noFill/>
          <a:ln>
            <a:noFill/>
          </a:ln>
        </p:spPr>
        <p:style>
          <a:lnRef idx="0"/>
          <a:fillRef idx="0"/>
          <a:effectRef idx="0"/>
          <a:fontRef idx="minor"/>
        </p:style>
        <p:txBody>
          <a:bodyPr lIns="90000" rIns="90000" tIns="45000" bIns="45000" anchor="b"/>
          <a:p>
            <a:pPr algn="r">
              <a:lnSpc>
                <a:spcPct val="100000"/>
              </a:lnSpc>
            </a:pPr>
            <a:fld id="{75580EF9-B284-4454-9A20-39C5D476C60A}" type="slidenum">
              <a:rPr b="0" lang="fr-FR" sz="1200" spc="-1" strike="noStrike">
                <a:solidFill>
                  <a:srgbClr val="000000"/>
                </a:solidFill>
                <a:latin typeface="+mn-lt"/>
                <a:ea typeface="+mn-ea"/>
              </a:rPr>
              <a:t>&lt;numéro&gt;</a:t>
            </a:fld>
            <a:endParaRPr b="0" lang="fr-FR" sz="1200" spc="-1" strike="noStrike">
              <a:latin typeface="Arial"/>
            </a:endParaRPr>
          </a:p>
        </p:txBody>
      </p:sp>
    </p:spTree>
  </p:cSld>
</p:notes>
</file>

<file path=ppt/notesSlides/notesSlide20.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2" name="PlaceHolder 1"/>
          <p:cNvSpPr>
            <a:spLocks noGrp="1"/>
          </p:cNvSpPr>
          <p:nvPr>
            <p:ph type="sldImg"/>
          </p:nvPr>
        </p:nvSpPr>
        <p:spPr>
          <a:xfrm>
            <a:off x="1143000" y="685800"/>
            <a:ext cx="4571280" cy="3428280"/>
          </a:xfrm>
          <a:prstGeom prst="rect">
            <a:avLst/>
          </a:prstGeom>
        </p:spPr>
      </p:sp>
      <p:sp>
        <p:nvSpPr>
          <p:cNvPr id="283" name="PlaceHolder 2"/>
          <p:cNvSpPr>
            <a:spLocks noGrp="1"/>
          </p:cNvSpPr>
          <p:nvPr>
            <p:ph type="body"/>
          </p:nvPr>
        </p:nvSpPr>
        <p:spPr>
          <a:xfrm>
            <a:off x="685800" y="4343400"/>
            <a:ext cx="5485680" cy="4114080"/>
          </a:xfrm>
          <a:prstGeom prst="rect">
            <a:avLst/>
          </a:prstGeom>
        </p:spPr>
        <p:txBody>
          <a:bodyPr lIns="0" rIns="0" tIns="0" bIns="0"/>
          <a:p>
            <a:pPr marL="216000" indent="-215640">
              <a:lnSpc>
                <a:spcPct val="100000"/>
              </a:lnSpc>
            </a:pPr>
            <a:r>
              <a:rPr b="0" lang="fr-FR" sz="2000" spc="-1" strike="noStrike">
                <a:latin typeface="Arial"/>
              </a:rPr>
              <a:t>RedVehicle suclassOf restriction on color Vehicle color red</a:t>
            </a:r>
            <a:endParaRPr b="0" lang="fr-FR" sz="2000" spc="-1" strike="noStrike">
              <a:latin typeface="Arial"/>
            </a:endParaRPr>
          </a:p>
          <a:p>
            <a:pPr marL="216000" indent="-215640">
              <a:lnSpc>
                <a:spcPct val="100000"/>
              </a:lnSpc>
            </a:pPr>
            <a:r>
              <a:rPr b="0" lang="fr-FR" sz="2000" spc="-1" strike="noStrike">
                <a:latin typeface="Arial"/>
              </a:rPr>
              <a:t>Pas de rel definition element entre redCar et RedVehicle et pourtant Red intervient dans les deux</a:t>
            </a:r>
            <a:endParaRPr b="0" lang="fr-FR" sz="2000" spc="-1" strike="noStrike">
              <a:latin typeface="Arial"/>
            </a:endParaRPr>
          </a:p>
          <a:p>
            <a:pPr marL="216000" indent="-215640">
              <a:lnSpc>
                <a:spcPct val="100000"/>
              </a:lnSpc>
            </a:pPr>
            <a:endParaRPr b="0" lang="fr-FR" sz="2000" spc="-1" strike="noStrike">
              <a:latin typeface="Arial"/>
            </a:endParaRPr>
          </a:p>
          <a:p>
            <a:pPr marL="216000" indent="-215640">
              <a:lnSpc>
                <a:spcPct val="100000"/>
              </a:lnSpc>
            </a:pPr>
            <a:r>
              <a:rPr b="0" lang="fr-FR" sz="2000" spc="-1" strike="noStrike">
                <a:latin typeface="Arial"/>
              </a:rPr>
              <a:t>Definition element est une transitive relation </a:t>
            </a:r>
            <a:endParaRPr b="0" lang="fr-FR" sz="2000" spc="-1" strike="noStrike">
              <a:latin typeface="Arial"/>
            </a:endParaRPr>
          </a:p>
          <a:p>
            <a:pPr marL="216000" indent="-215640">
              <a:lnSpc>
                <a:spcPct val="100000"/>
              </a:lnSpc>
            </a:pPr>
            <a:endParaRPr b="0" lang="fr-FR" sz="2000" spc="-1" strike="noStrike">
              <a:latin typeface="Arial"/>
            </a:endParaRPr>
          </a:p>
          <a:p>
            <a:pPr marL="216000" indent="-215640">
              <a:lnSpc>
                <a:spcPct val="100000"/>
              </a:lnSpc>
            </a:pPr>
            <a:endParaRPr b="0" lang="fr-FR" sz="2000" spc="-1" strike="noStrike">
              <a:latin typeface="Arial"/>
            </a:endParaRPr>
          </a:p>
          <a:p>
            <a:pPr marL="216000" indent="-215640">
              <a:lnSpc>
                <a:spcPct val="100000"/>
              </a:lnSpc>
            </a:pPr>
            <a:endParaRPr b="0" lang="fr-FR" sz="2000" spc="-1" strike="noStrike">
              <a:latin typeface="Arial"/>
            </a:endParaRPr>
          </a:p>
        </p:txBody>
      </p:sp>
      <p:sp>
        <p:nvSpPr>
          <p:cNvPr id="284" name="CustomShape 3"/>
          <p:cNvSpPr/>
          <p:nvPr/>
        </p:nvSpPr>
        <p:spPr>
          <a:xfrm>
            <a:off x="3884760" y="8685360"/>
            <a:ext cx="2971080" cy="456480"/>
          </a:xfrm>
          <a:prstGeom prst="rect">
            <a:avLst/>
          </a:prstGeom>
          <a:noFill/>
          <a:ln>
            <a:noFill/>
          </a:ln>
        </p:spPr>
        <p:style>
          <a:lnRef idx="0"/>
          <a:fillRef idx="0"/>
          <a:effectRef idx="0"/>
          <a:fontRef idx="minor"/>
        </p:style>
        <p:txBody>
          <a:bodyPr lIns="90000" rIns="90000" tIns="45000" bIns="45000" anchor="b"/>
          <a:p>
            <a:pPr algn="r">
              <a:lnSpc>
                <a:spcPct val="100000"/>
              </a:lnSpc>
            </a:pPr>
            <a:fld id="{31A61101-26C7-4782-81B3-DF985096496E}" type="slidenum">
              <a:rPr b="0" lang="fr-FR" sz="1200" spc="-1" strike="noStrike">
                <a:solidFill>
                  <a:srgbClr val="000000"/>
                </a:solidFill>
                <a:latin typeface="+mn-lt"/>
                <a:ea typeface="+mn-ea"/>
              </a:rPr>
              <a:t>&lt;numéro&gt;</a:t>
            </a:fld>
            <a:endParaRPr b="0" lang="fr-FR" sz="1200" spc="-1" strike="noStrike">
              <a:latin typeface="Arial"/>
            </a:endParaRPr>
          </a:p>
        </p:txBody>
      </p:sp>
    </p:spTree>
  </p:cSld>
</p:notes>
</file>

<file path=ppt/notesSlides/notesSlide2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5" name="PlaceHolder 1"/>
          <p:cNvSpPr>
            <a:spLocks noGrp="1"/>
          </p:cNvSpPr>
          <p:nvPr>
            <p:ph type="sldImg"/>
          </p:nvPr>
        </p:nvSpPr>
        <p:spPr>
          <a:xfrm>
            <a:off x="1143000" y="685800"/>
            <a:ext cx="4571280" cy="3428280"/>
          </a:xfrm>
          <a:prstGeom prst="rect">
            <a:avLst/>
          </a:prstGeom>
        </p:spPr>
      </p:sp>
      <p:sp>
        <p:nvSpPr>
          <p:cNvPr id="286" name="PlaceHolder 2"/>
          <p:cNvSpPr>
            <a:spLocks noGrp="1"/>
          </p:cNvSpPr>
          <p:nvPr>
            <p:ph type="body"/>
          </p:nvPr>
        </p:nvSpPr>
        <p:spPr>
          <a:xfrm>
            <a:off x="685800" y="4343400"/>
            <a:ext cx="5485680" cy="4114080"/>
          </a:xfrm>
          <a:prstGeom prst="rect">
            <a:avLst/>
          </a:prstGeom>
        </p:spPr>
        <p:txBody>
          <a:bodyPr lIns="0" rIns="0" tIns="0" bIns="0"/>
          <a:p>
            <a:pPr marL="216000" indent="-215640">
              <a:lnSpc>
                <a:spcPct val="100000"/>
              </a:lnSpc>
            </a:pPr>
            <a:r>
              <a:rPr b="0" lang="fr-FR" sz="2000" spc="-1" strike="noStrike">
                <a:latin typeface="Arial"/>
              </a:rPr>
              <a:t>?x = color</a:t>
            </a:r>
            <a:endParaRPr b="0" lang="fr-FR" sz="2000" spc="-1" strike="noStrike">
              <a:latin typeface="Arial"/>
            </a:endParaRPr>
          </a:p>
          <a:p>
            <a:pPr marL="216000" indent="-215640">
              <a:lnSpc>
                <a:spcPct val="100000"/>
              </a:lnSpc>
            </a:pPr>
            <a:r>
              <a:rPr b="0" lang="fr-FR" sz="2000" spc="-1" strike="noStrike">
                <a:latin typeface="Arial"/>
              </a:rPr>
              <a:t>subC1 et subC2 = RedVehicle et RedCar</a:t>
            </a:r>
            <a:endParaRPr b="0" lang="fr-FR" sz="2000" spc="-1" strike="noStrike">
              <a:latin typeface="Arial"/>
            </a:endParaRPr>
          </a:p>
          <a:p>
            <a:pPr marL="216000" indent="-215640">
              <a:lnSpc>
                <a:spcPct val="100000"/>
              </a:lnSpc>
            </a:pPr>
            <a:r>
              <a:rPr b="0" lang="fr-FR" sz="2000" spc="-1" strike="noStrike">
                <a:latin typeface="Arial"/>
              </a:rPr>
              <a:t>C1 et c2 are not « disjoint » for their defeinition elements</a:t>
            </a:r>
            <a:endParaRPr b="0" lang="fr-FR" sz="2000" spc="-1" strike="noStrike">
              <a:latin typeface="Arial"/>
            </a:endParaRPr>
          </a:p>
          <a:p>
            <a:pPr marL="216000" indent="-215640">
              <a:lnSpc>
                <a:spcPct val="100000"/>
              </a:lnSpc>
            </a:pPr>
            <a:endParaRPr b="0" lang="fr-FR" sz="2000" spc="-1" strike="noStrike">
              <a:latin typeface="Arial"/>
            </a:endParaRPr>
          </a:p>
          <a:p>
            <a:pPr marL="216000" indent="-215640">
              <a:lnSpc>
                <a:spcPct val="100000"/>
              </a:lnSpc>
            </a:pPr>
            <a:r>
              <a:rPr b="0" lang="fr-FR" sz="2000" spc="-1" strike="noStrike">
                <a:latin typeface="Arial"/>
              </a:rPr>
              <a:t>Definition element est une transitive relation </a:t>
            </a:r>
            <a:endParaRPr b="0" lang="fr-FR" sz="2000" spc="-1" strike="noStrike">
              <a:latin typeface="Arial"/>
            </a:endParaRPr>
          </a:p>
          <a:p>
            <a:pPr marL="216000" indent="-215640">
              <a:lnSpc>
                <a:spcPct val="100000"/>
              </a:lnSpc>
            </a:pPr>
            <a:endParaRPr b="0" lang="fr-FR" sz="2000" spc="-1" strike="noStrike">
              <a:latin typeface="Arial"/>
            </a:endParaRPr>
          </a:p>
          <a:p>
            <a:pPr marL="216000" indent="-215640">
              <a:lnSpc>
                <a:spcPct val="100000"/>
              </a:lnSpc>
            </a:pPr>
            <a:endParaRPr b="0" lang="fr-FR" sz="2000" spc="-1" strike="noStrike">
              <a:latin typeface="Arial"/>
            </a:endParaRPr>
          </a:p>
          <a:p>
            <a:pPr marL="216000" indent="-215640">
              <a:lnSpc>
                <a:spcPct val="100000"/>
              </a:lnSpc>
            </a:pPr>
            <a:endParaRPr b="0" lang="fr-FR" sz="2000" spc="-1" strike="noStrike">
              <a:latin typeface="Arial"/>
            </a:endParaRPr>
          </a:p>
        </p:txBody>
      </p:sp>
      <p:sp>
        <p:nvSpPr>
          <p:cNvPr id="287" name="CustomShape 3"/>
          <p:cNvSpPr/>
          <p:nvPr/>
        </p:nvSpPr>
        <p:spPr>
          <a:xfrm>
            <a:off x="3884760" y="8685360"/>
            <a:ext cx="2971080" cy="456480"/>
          </a:xfrm>
          <a:prstGeom prst="rect">
            <a:avLst/>
          </a:prstGeom>
          <a:noFill/>
          <a:ln>
            <a:noFill/>
          </a:ln>
        </p:spPr>
        <p:style>
          <a:lnRef idx="0"/>
          <a:fillRef idx="0"/>
          <a:effectRef idx="0"/>
          <a:fontRef idx="minor"/>
        </p:style>
        <p:txBody>
          <a:bodyPr lIns="90000" rIns="90000" tIns="45000" bIns="45000" anchor="b"/>
          <a:p>
            <a:pPr algn="r">
              <a:lnSpc>
                <a:spcPct val="100000"/>
              </a:lnSpc>
            </a:pPr>
            <a:fld id="{E110C610-0E2E-40D9-A986-459AA44A1F87}" type="slidenum">
              <a:rPr b="0" lang="fr-FR" sz="1200" spc="-1" strike="noStrike">
                <a:solidFill>
                  <a:srgbClr val="000000"/>
                </a:solidFill>
                <a:latin typeface="+mn-lt"/>
                <a:ea typeface="+mn-ea"/>
              </a:rPr>
              <a:t>&lt;numéro&gt;</a:t>
            </a:fld>
            <a:endParaRPr b="0" lang="fr-FR" sz="1200" spc="-1" strike="noStrike">
              <a:latin typeface="Arial"/>
            </a:endParaRPr>
          </a:p>
        </p:txBody>
      </p:sp>
    </p:spTree>
  </p:cSld>
</p:notes>
</file>

<file path=ppt/notesSlides/notesSlide2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8" name="PlaceHolder 1"/>
          <p:cNvSpPr>
            <a:spLocks noGrp="1"/>
          </p:cNvSpPr>
          <p:nvPr>
            <p:ph type="sldImg"/>
          </p:nvPr>
        </p:nvSpPr>
        <p:spPr>
          <a:xfrm>
            <a:off x="1143000" y="685800"/>
            <a:ext cx="4571280" cy="3428280"/>
          </a:xfrm>
          <a:prstGeom prst="rect">
            <a:avLst/>
          </a:prstGeom>
        </p:spPr>
      </p:sp>
      <p:sp>
        <p:nvSpPr>
          <p:cNvPr id="289" name="PlaceHolder 2"/>
          <p:cNvSpPr>
            <a:spLocks noGrp="1"/>
          </p:cNvSpPr>
          <p:nvPr>
            <p:ph type="body"/>
          </p:nvPr>
        </p:nvSpPr>
        <p:spPr>
          <a:xfrm>
            <a:off x="685800" y="4343400"/>
            <a:ext cx="5485680" cy="4114080"/>
          </a:xfrm>
          <a:prstGeom prst="rect">
            <a:avLst/>
          </a:prstGeom>
        </p:spPr>
        <p:txBody>
          <a:bodyPr lIns="0" rIns="0" tIns="0" bIns="0"/>
          <a:p>
            <a:pPr marL="216000" indent="-215280">
              <a:lnSpc>
                <a:spcPct val="100000"/>
              </a:lnSpc>
            </a:pPr>
            <a:r>
              <a:rPr b="0" lang="fr-FR" sz="1200" spc="-1" strike="noStrike">
                <a:solidFill>
                  <a:srgbClr val="000000"/>
                </a:solidFill>
                <a:latin typeface="+mn-lt"/>
                <a:ea typeface="+mn-ea"/>
              </a:rPr>
              <a:t>Extension de la définition par genus/differentia (CG) en donnant la différentia d’une classe avec son père ET avec chaque sibling </a:t>
            </a:r>
            <a:endParaRPr b="0" lang="fr-FR" sz="1200" spc="-1" strike="noStrike">
              <a:latin typeface="Arial"/>
            </a:endParaRPr>
          </a:p>
          <a:p>
            <a:pPr marL="216000" indent="-215280">
              <a:lnSpc>
                <a:spcPct val="100000"/>
              </a:lnSpc>
            </a:pPr>
            <a:r>
              <a:rPr b="0" lang="fr-FR" sz="1200" spc="-1" strike="noStrike">
                <a:solidFill>
                  <a:srgbClr val="000000"/>
                </a:solidFill>
                <a:latin typeface="+mn-lt"/>
                <a:ea typeface="+mn-ea"/>
              </a:rPr>
              <a:t>Hatch  = haillon</a:t>
            </a:r>
            <a:endParaRPr b="0" lang="fr-FR" sz="1200" spc="-1" strike="noStrike">
              <a:latin typeface="Arial"/>
            </a:endParaRPr>
          </a:p>
          <a:p>
            <a:pPr marL="216000" indent="-215280">
              <a:lnSpc>
                <a:spcPct val="100000"/>
              </a:lnSpc>
            </a:pPr>
            <a:r>
              <a:rPr b="0" lang="fr-FR" sz="1200" spc="-1" strike="noStrike">
                <a:solidFill>
                  <a:srgbClr val="000000"/>
                </a:solidFill>
                <a:latin typeface="+mn-lt"/>
                <a:ea typeface="+mn-ea"/>
              </a:rPr>
              <a:t>La requête qui recherche pb:</a:t>
            </a:r>
            <a:endParaRPr b="0" lang="fr-FR" sz="1200" spc="-1" strike="noStrike">
              <a:latin typeface="Arial"/>
            </a:endParaRPr>
          </a:p>
          <a:p>
            <a:pPr marL="216000" indent="-215280">
              <a:lnSpc>
                <a:spcPct val="100000"/>
              </a:lnSpc>
            </a:pPr>
            <a:r>
              <a:rPr b="0" lang="fr-FR" sz="1200" spc="-1" strike="noStrike">
                <a:solidFill>
                  <a:srgbClr val="000000"/>
                </a:solidFill>
                <a:latin typeface="Arial"/>
                <a:ea typeface="+mn-ea"/>
              </a:rPr>
              <a:t>	</a:t>
            </a:r>
            <a:r>
              <a:rPr b="0" lang="fr-FR" sz="1200" spc="-1" strike="noStrike">
                <a:solidFill>
                  <a:srgbClr val="000000"/>
                </a:solidFill>
                <a:latin typeface="Arial"/>
                <a:ea typeface="+mn-ea"/>
              </a:rPr>
              <a:t>Pour être sans pb, dans tous couple de classes, l’une doit avoir au moins une rel de plus que l’autre dans sa déf ou si elles ont les mêmes rel, elles doivent avoir des val différentes</a:t>
            </a:r>
            <a:endParaRPr b="0" lang="fr-FR" sz="1200" spc="-1" strike="noStrike">
              <a:latin typeface="Arial"/>
            </a:endParaRPr>
          </a:p>
        </p:txBody>
      </p:sp>
      <p:sp>
        <p:nvSpPr>
          <p:cNvPr id="290" name="CustomShape 3"/>
          <p:cNvSpPr/>
          <p:nvPr/>
        </p:nvSpPr>
        <p:spPr>
          <a:xfrm>
            <a:off x="3884760" y="8685360"/>
            <a:ext cx="2971080" cy="456480"/>
          </a:xfrm>
          <a:prstGeom prst="rect">
            <a:avLst/>
          </a:prstGeom>
          <a:noFill/>
          <a:ln>
            <a:noFill/>
          </a:ln>
        </p:spPr>
        <p:style>
          <a:lnRef idx="0"/>
          <a:fillRef idx="0"/>
          <a:effectRef idx="0"/>
          <a:fontRef idx="minor"/>
        </p:style>
        <p:txBody>
          <a:bodyPr lIns="90000" rIns="90000" tIns="45000" bIns="45000" anchor="b"/>
          <a:p>
            <a:pPr algn="r">
              <a:lnSpc>
                <a:spcPct val="100000"/>
              </a:lnSpc>
            </a:pPr>
            <a:fld id="{9A0CDF42-9F17-42C7-A486-0E7788FE5AF4}" type="slidenum">
              <a:rPr b="0" lang="fr-FR" sz="1200" spc="-1" strike="noStrike">
                <a:solidFill>
                  <a:srgbClr val="000000"/>
                </a:solidFill>
                <a:latin typeface="+mn-lt"/>
                <a:ea typeface="+mn-ea"/>
              </a:rPr>
              <a:t>&lt;numéro&gt;</a:t>
            </a:fld>
            <a:endParaRPr b="0" lang="fr-FR" sz="1200" spc="-1" strike="noStrike">
              <a:latin typeface="Arial"/>
            </a:endParaRPr>
          </a:p>
        </p:txBody>
      </p:sp>
    </p:spTree>
  </p:cSld>
</p:notes>
</file>

<file path=ppt/notesSlides/notesSlide2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1" name="PlaceHolder 1"/>
          <p:cNvSpPr>
            <a:spLocks noGrp="1"/>
          </p:cNvSpPr>
          <p:nvPr>
            <p:ph type="sldImg"/>
          </p:nvPr>
        </p:nvSpPr>
        <p:spPr>
          <a:xfrm>
            <a:off x="1143000" y="685800"/>
            <a:ext cx="4571280" cy="3428280"/>
          </a:xfrm>
          <a:prstGeom prst="rect">
            <a:avLst/>
          </a:prstGeom>
        </p:spPr>
      </p:sp>
      <p:sp>
        <p:nvSpPr>
          <p:cNvPr id="292" name="PlaceHolder 2"/>
          <p:cNvSpPr>
            <a:spLocks noGrp="1"/>
          </p:cNvSpPr>
          <p:nvPr>
            <p:ph type="body"/>
          </p:nvPr>
        </p:nvSpPr>
        <p:spPr>
          <a:xfrm>
            <a:off x="685800" y="4343400"/>
            <a:ext cx="5485680" cy="4114080"/>
          </a:xfrm>
          <a:prstGeom prst="rect">
            <a:avLst/>
          </a:prstGeom>
        </p:spPr>
        <p:txBody>
          <a:bodyPr lIns="0" rIns="0" tIns="0" bIns="0"/>
          <a:p>
            <a:pPr marL="216000" indent="-216000">
              <a:lnSpc>
                <a:spcPct val="100000"/>
              </a:lnSpc>
            </a:pPr>
            <a:r>
              <a:rPr b="0" lang="fr-FR" sz="1200" spc="-1" strike="noStrike">
                <a:solidFill>
                  <a:srgbClr val="000000"/>
                </a:solidFill>
                <a:latin typeface="+mn-lt"/>
                <a:ea typeface="+mn-ea"/>
              </a:rPr>
              <a:t>Par transitivité, en fait pour toute paire de classes on a la différence entre les deux. </a:t>
            </a:r>
            <a:endParaRPr b="0" lang="fr-FR" sz="1200" spc="-1" strike="noStrike">
              <a:latin typeface="Arial"/>
            </a:endParaRPr>
          </a:p>
          <a:p>
            <a:pPr marL="216000" indent="-216000">
              <a:lnSpc>
                <a:spcPct val="100000"/>
              </a:lnSpc>
            </a:pPr>
            <a:r>
              <a:rPr b="0" lang="fr-FR" sz="1200" spc="-1" strike="noStrike">
                <a:solidFill>
                  <a:srgbClr val="000000"/>
                </a:solidFill>
                <a:latin typeface="+mn-lt"/>
                <a:ea typeface="+mn-ea"/>
              </a:rPr>
              <a:t>D’où decision tree</a:t>
            </a:r>
            <a:endParaRPr b="0" lang="fr-FR" sz="1200" spc="-1" strike="noStrike">
              <a:latin typeface="Arial"/>
            </a:endParaRPr>
          </a:p>
          <a:p>
            <a:pPr marL="216000" indent="-216000">
              <a:lnSpc>
                <a:spcPct val="100000"/>
              </a:lnSpc>
            </a:pPr>
            <a:endParaRPr b="0" lang="fr-FR" sz="1200" spc="-1" strike="noStrike">
              <a:latin typeface="Arial"/>
            </a:endParaRPr>
          </a:p>
        </p:txBody>
      </p:sp>
      <p:sp>
        <p:nvSpPr>
          <p:cNvPr id="293" name="CustomShape 3"/>
          <p:cNvSpPr/>
          <p:nvPr/>
        </p:nvSpPr>
        <p:spPr>
          <a:xfrm>
            <a:off x="3884760" y="8685360"/>
            <a:ext cx="2971080" cy="456480"/>
          </a:xfrm>
          <a:prstGeom prst="rect">
            <a:avLst/>
          </a:prstGeom>
          <a:noFill/>
          <a:ln>
            <a:noFill/>
          </a:ln>
        </p:spPr>
        <p:style>
          <a:lnRef idx="0"/>
          <a:fillRef idx="0"/>
          <a:effectRef idx="0"/>
          <a:fontRef idx="minor"/>
        </p:style>
        <p:txBody>
          <a:bodyPr lIns="90000" rIns="90000" tIns="45000" bIns="45000" anchor="b"/>
          <a:p>
            <a:pPr algn="r">
              <a:lnSpc>
                <a:spcPct val="100000"/>
              </a:lnSpc>
            </a:pPr>
            <a:fld id="{2C822F3E-2626-480E-8CDC-8AB70B69C869}" type="slidenum">
              <a:rPr b="0" lang="fr-FR" sz="1200" spc="-1" strike="noStrike">
                <a:solidFill>
                  <a:srgbClr val="000000"/>
                </a:solidFill>
                <a:latin typeface="+mn-lt"/>
                <a:ea typeface="+mn-ea"/>
              </a:rPr>
              <a:t>&lt;numéro&gt;</a:t>
            </a:fld>
            <a:endParaRPr b="0" lang="fr-FR" sz="1200" spc="-1" strike="noStrike">
              <a:latin typeface="Arial"/>
            </a:endParaRPr>
          </a:p>
        </p:txBody>
      </p:sp>
    </p:spTree>
  </p:cSld>
</p:notes>
</file>

<file path=ppt/notesSlides/notesSlide26.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4" name="PlaceHolder 1"/>
          <p:cNvSpPr>
            <a:spLocks noGrp="1"/>
          </p:cNvSpPr>
          <p:nvPr>
            <p:ph type="sldImg"/>
          </p:nvPr>
        </p:nvSpPr>
        <p:spPr>
          <a:xfrm>
            <a:off x="1143000" y="685800"/>
            <a:ext cx="4571280" cy="3428280"/>
          </a:xfrm>
          <a:prstGeom prst="rect">
            <a:avLst/>
          </a:prstGeom>
        </p:spPr>
      </p:sp>
      <p:sp>
        <p:nvSpPr>
          <p:cNvPr id="295" name="PlaceHolder 2"/>
          <p:cNvSpPr>
            <a:spLocks noGrp="1"/>
          </p:cNvSpPr>
          <p:nvPr>
            <p:ph type="body"/>
          </p:nvPr>
        </p:nvSpPr>
        <p:spPr>
          <a:xfrm>
            <a:off x="685800" y="4343400"/>
            <a:ext cx="5485680" cy="4114080"/>
          </a:xfrm>
          <a:prstGeom prst="rect">
            <a:avLst/>
          </a:prstGeom>
        </p:spPr>
        <p:txBody>
          <a:bodyPr lIns="0" rIns="0" tIns="0" bIns="0"/>
          <a:p>
            <a:pPr marL="216000" indent="-215640">
              <a:lnSpc>
                <a:spcPct val="100000"/>
              </a:lnSpc>
            </a:pPr>
            <a:r>
              <a:rPr b="0" lang="fr-FR" sz="1200" spc="-1" strike="noStrike">
                <a:solidFill>
                  <a:srgbClr val="000000"/>
                </a:solidFill>
                <a:latin typeface="+mn-lt"/>
                <a:ea typeface="+mn-ea"/>
              </a:rPr>
              <a:t>À placer où?</a:t>
            </a:r>
            <a:endParaRPr b="0" lang="fr-FR" sz="1200" spc="-1" strike="noStrike">
              <a:latin typeface="Arial"/>
            </a:endParaRPr>
          </a:p>
        </p:txBody>
      </p:sp>
      <p:sp>
        <p:nvSpPr>
          <p:cNvPr id="296" name="CustomShape 3"/>
          <p:cNvSpPr/>
          <p:nvPr/>
        </p:nvSpPr>
        <p:spPr>
          <a:xfrm>
            <a:off x="3884760" y="8685360"/>
            <a:ext cx="2971080" cy="456480"/>
          </a:xfrm>
          <a:prstGeom prst="rect">
            <a:avLst/>
          </a:prstGeom>
          <a:noFill/>
          <a:ln>
            <a:noFill/>
          </a:ln>
        </p:spPr>
        <p:style>
          <a:lnRef idx="0"/>
          <a:fillRef idx="0"/>
          <a:effectRef idx="0"/>
          <a:fontRef idx="minor"/>
        </p:style>
        <p:txBody>
          <a:bodyPr lIns="90000" rIns="90000" tIns="45000" bIns="45000" anchor="b"/>
          <a:p>
            <a:pPr algn="r">
              <a:lnSpc>
                <a:spcPct val="100000"/>
              </a:lnSpc>
            </a:pPr>
            <a:fld id="{37D42612-17E1-445D-8B9E-3D40C66C450E}" type="slidenum">
              <a:rPr b="0" lang="fr-FR" sz="1200" spc="-1" strike="noStrike">
                <a:solidFill>
                  <a:srgbClr val="000000"/>
                </a:solidFill>
                <a:latin typeface="+mn-lt"/>
                <a:ea typeface="+mn-ea"/>
              </a:rPr>
              <a:t>&lt;numéro&gt;</a:t>
            </a:fld>
            <a:endParaRPr b="0" lang="fr-FR" sz="1200" spc="-1" strike="noStrike">
              <a:latin typeface="Arial"/>
            </a:endParaRPr>
          </a:p>
        </p:txBody>
      </p:sp>
    </p:spTree>
  </p:cSld>
</p:notes>
</file>

<file path=ppt/notesSlides/notesSlide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4" name="PlaceHolder 1"/>
          <p:cNvSpPr>
            <a:spLocks noGrp="1"/>
          </p:cNvSpPr>
          <p:nvPr>
            <p:ph type="sldImg"/>
          </p:nvPr>
        </p:nvSpPr>
        <p:spPr>
          <a:xfrm>
            <a:off x="1143000" y="685800"/>
            <a:ext cx="4571280" cy="3428280"/>
          </a:xfrm>
          <a:prstGeom prst="rect">
            <a:avLst/>
          </a:prstGeom>
        </p:spPr>
      </p:sp>
      <p:sp>
        <p:nvSpPr>
          <p:cNvPr id="235" name="PlaceHolder 2"/>
          <p:cNvSpPr>
            <a:spLocks noGrp="1"/>
          </p:cNvSpPr>
          <p:nvPr>
            <p:ph type="body"/>
          </p:nvPr>
        </p:nvSpPr>
        <p:spPr>
          <a:xfrm>
            <a:off x="685800" y="4343400"/>
            <a:ext cx="5485680" cy="4114080"/>
          </a:xfrm>
          <a:prstGeom prst="rect">
            <a:avLst/>
          </a:prstGeom>
        </p:spPr>
        <p:txBody>
          <a:bodyPr lIns="0" rIns="0" tIns="0" bIns="0"/>
          <a:p>
            <a:pPr marL="216000" indent="-215640">
              <a:lnSpc>
                <a:spcPct val="100000"/>
              </a:lnSpc>
            </a:pPr>
            <a:r>
              <a:rPr b="0" lang="fr-FR" sz="2000" spc="-1" strike="noStrike">
                <a:latin typeface="Arial"/>
              </a:rPr>
              <a:t>Negation: cannot ou do not </a:t>
            </a:r>
            <a:endParaRPr b="0" lang="fr-FR" sz="2000" spc="-1" strike="noStrike">
              <a:latin typeface="Arial"/>
            </a:endParaRPr>
          </a:p>
          <a:p>
            <a:pPr marL="216000" indent="-215640">
              <a:lnSpc>
                <a:spcPct val="100000"/>
              </a:lnSpc>
            </a:pPr>
            <a:r>
              <a:rPr b="0" lang="fr-FR" sz="2000" spc="-1" strike="noStrike">
                <a:latin typeface="Arial"/>
              </a:rPr>
              <a:t>Not possible au sens modal</a:t>
            </a:r>
            <a:endParaRPr b="0" lang="fr-FR" sz="2000" spc="-1" strike="noStrike">
              <a:latin typeface="Arial"/>
            </a:endParaRPr>
          </a:p>
          <a:p>
            <a:pPr marL="216000" indent="-215640">
              <a:lnSpc>
                <a:spcPct val="100000"/>
              </a:lnSpc>
            </a:pPr>
            <a:r>
              <a:rPr b="0" lang="fr-FR" sz="2000" spc="-1" strike="noStrike">
                <a:latin typeface="Arial"/>
              </a:rPr>
              <a:t>Never possible au sens modal</a:t>
            </a:r>
            <a:endParaRPr b="0" lang="fr-FR" sz="2000" spc="-1" strike="noStrike">
              <a:latin typeface="Arial"/>
            </a:endParaRPr>
          </a:p>
          <a:p>
            <a:pPr marL="216000" indent="-215640">
              <a:lnSpc>
                <a:spcPct val="100000"/>
              </a:lnSpc>
            </a:pPr>
            <a:r>
              <a:rPr b="0" lang="fr-FR" sz="2000" spc="-1" strike="noStrike">
                <a:latin typeface="Arial"/>
              </a:rPr>
              <a:t>Pas de cela dans la base</a:t>
            </a:r>
            <a:endParaRPr b="0" lang="fr-FR" sz="2000" spc="-1" strike="noStrike">
              <a:latin typeface="Arial"/>
            </a:endParaRPr>
          </a:p>
          <a:p>
            <a:pPr marL="216000" indent="-215640">
              <a:lnSpc>
                <a:spcPct val="100000"/>
              </a:lnSpc>
            </a:pPr>
            <a:r>
              <a:rPr b="0" lang="fr-FR" sz="2000" spc="-1" strike="noStrike">
                <a:latin typeface="Arial"/>
              </a:rPr>
              <a:t>Négation est ambigue, c’est tout cela</a:t>
            </a:r>
            <a:endParaRPr b="0" lang="fr-FR" sz="2000" spc="-1" strike="noStrike">
              <a:latin typeface="Arial"/>
            </a:endParaRPr>
          </a:p>
        </p:txBody>
      </p:sp>
      <p:sp>
        <p:nvSpPr>
          <p:cNvPr id="236" name="CustomShape 3"/>
          <p:cNvSpPr/>
          <p:nvPr/>
        </p:nvSpPr>
        <p:spPr>
          <a:xfrm>
            <a:off x="3884760" y="8685360"/>
            <a:ext cx="2971080" cy="456480"/>
          </a:xfrm>
          <a:prstGeom prst="rect">
            <a:avLst/>
          </a:prstGeom>
          <a:noFill/>
          <a:ln>
            <a:noFill/>
          </a:ln>
        </p:spPr>
        <p:style>
          <a:lnRef idx="0"/>
          <a:fillRef idx="0"/>
          <a:effectRef idx="0"/>
          <a:fontRef idx="minor"/>
        </p:style>
        <p:txBody>
          <a:bodyPr lIns="90000" rIns="90000" tIns="45000" bIns="45000" anchor="b"/>
          <a:p>
            <a:pPr algn="r">
              <a:lnSpc>
                <a:spcPct val="100000"/>
              </a:lnSpc>
            </a:pPr>
            <a:fld id="{7418BAE6-EC35-4FD2-93D5-7B1701DA4743}" type="slidenum">
              <a:rPr b="0" lang="fr-FR" sz="1200" spc="-1" strike="noStrike">
                <a:solidFill>
                  <a:srgbClr val="000000"/>
                </a:solidFill>
                <a:latin typeface="+mn-lt"/>
                <a:ea typeface="+mn-ea"/>
              </a:rPr>
              <a:t>&lt;numéro&gt;</a:t>
            </a:fld>
            <a:endParaRPr b="0" lang="fr-FR" sz="1200" spc="-1" strike="noStrike">
              <a:latin typeface="Arial"/>
            </a:endParaRPr>
          </a:p>
        </p:txBody>
      </p:sp>
    </p:spTree>
  </p:cSld>
</p:notes>
</file>

<file path=ppt/notesSlides/notesSlide5.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7" name="PlaceHolder 1"/>
          <p:cNvSpPr>
            <a:spLocks noGrp="1"/>
          </p:cNvSpPr>
          <p:nvPr>
            <p:ph type="sldImg"/>
          </p:nvPr>
        </p:nvSpPr>
        <p:spPr>
          <a:xfrm>
            <a:off x="1143000" y="685800"/>
            <a:ext cx="4571280" cy="3428280"/>
          </a:xfrm>
          <a:prstGeom prst="rect">
            <a:avLst/>
          </a:prstGeom>
        </p:spPr>
      </p:sp>
      <p:sp>
        <p:nvSpPr>
          <p:cNvPr id="238" name="PlaceHolder 2"/>
          <p:cNvSpPr>
            <a:spLocks noGrp="1"/>
          </p:cNvSpPr>
          <p:nvPr>
            <p:ph type="body"/>
          </p:nvPr>
        </p:nvSpPr>
        <p:spPr>
          <a:xfrm>
            <a:off x="685800" y="4343400"/>
            <a:ext cx="5485680" cy="4114080"/>
          </a:xfrm>
          <a:prstGeom prst="rect">
            <a:avLst/>
          </a:prstGeom>
        </p:spPr>
        <p:txBody>
          <a:bodyPr lIns="0" rIns="0" tIns="0" bIns="0"/>
          <a:p>
            <a:pPr marL="216000" indent="-215640">
              <a:lnSpc>
                <a:spcPct val="100000"/>
              </a:lnSpc>
            </a:pPr>
            <a:r>
              <a:rPr b="0" lang="fr-FR" sz="2000" spc="-1" strike="noStrike">
                <a:latin typeface="Arial"/>
              </a:rPr>
              <a:t>Soit rel, soit négation de la rel, soit égalité ou équivalence</a:t>
            </a:r>
            <a:endParaRPr b="0" lang="fr-FR" sz="2000" spc="-1" strike="noStrike">
              <a:latin typeface="Arial"/>
            </a:endParaRPr>
          </a:p>
          <a:p>
            <a:pPr marL="216000" indent="-215640">
              <a:lnSpc>
                <a:spcPct val="100000"/>
              </a:lnSpc>
            </a:pPr>
            <a:r>
              <a:rPr b="0" lang="fr-FR" sz="2000" spc="-1" strike="noStrike">
                <a:latin typeface="Arial"/>
              </a:rPr>
              <a:t>Toute paire d’instances de Thing doit être reliée par une rel de spécialisation et une rel de part</a:t>
            </a:r>
            <a:endParaRPr b="0" lang="fr-FR" sz="2000" spc="-1" strike="noStrike">
              <a:latin typeface="Arial"/>
            </a:endParaRPr>
          </a:p>
          <a:p>
            <a:pPr marL="216000" indent="-215640">
              <a:lnSpc>
                <a:spcPct val="100000"/>
              </a:lnSpc>
            </a:pPr>
            <a:r>
              <a:rPr b="0" lang="fr-FR" sz="2000" spc="-1" strike="noStrike">
                <a:latin typeface="Arial"/>
              </a:rPr>
              <a:t>e.g. Wheel partOf Vehicule</a:t>
            </a:r>
            <a:endParaRPr b="0" lang="fr-FR" sz="2000" spc="-1" strike="noStrike">
              <a:latin typeface="Arial"/>
            </a:endParaRPr>
          </a:p>
          <a:p>
            <a:pPr marL="216000" indent="-215640">
              <a:lnSpc>
                <a:spcPct val="100000"/>
              </a:lnSpc>
            </a:pPr>
            <a:r>
              <a:rPr b="0" lang="fr-FR" sz="2000" spc="-1" strike="noStrike">
                <a:latin typeface="Arial"/>
              </a:rPr>
              <a:t>Not (Wheel subclassOf Vehicule)</a:t>
            </a:r>
            <a:endParaRPr b="0" lang="fr-FR" sz="2000" spc="-1" strike="noStrike">
              <a:latin typeface="Arial"/>
            </a:endParaRPr>
          </a:p>
          <a:p>
            <a:pPr marL="216000" indent="-215640">
              <a:lnSpc>
                <a:spcPct val="100000"/>
              </a:lnSpc>
            </a:pPr>
            <a:r>
              <a:rPr b="0" lang="fr-FR" sz="2000" spc="-1" strike="noStrike">
                <a:latin typeface="Arial"/>
              </a:rPr>
              <a:t>Strong incomparability obligerait à mettre une exclusion</a:t>
            </a:r>
            <a:endParaRPr b="0" lang="fr-FR" sz="2000" spc="-1" strike="noStrike">
              <a:latin typeface="Arial"/>
            </a:endParaRPr>
          </a:p>
          <a:p>
            <a:pPr marL="216000" indent="-215640">
              <a:lnSpc>
                <a:spcPct val="100000"/>
              </a:lnSpc>
            </a:pPr>
            <a:r>
              <a:rPr b="0" lang="fr-FR" sz="2000" spc="-1" strike="noStrike">
                <a:latin typeface="Arial"/>
              </a:rPr>
              <a:t>Minimal differentia on rajoute la comparaison aux frères</a:t>
            </a:r>
            <a:endParaRPr b="0" lang="fr-FR" sz="2000" spc="-1" strike="noStrike">
              <a:latin typeface="Arial"/>
            </a:endParaRPr>
          </a:p>
        </p:txBody>
      </p:sp>
      <p:sp>
        <p:nvSpPr>
          <p:cNvPr id="239" name="CustomShape 3"/>
          <p:cNvSpPr/>
          <p:nvPr/>
        </p:nvSpPr>
        <p:spPr>
          <a:xfrm>
            <a:off x="3884760" y="8685360"/>
            <a:ext cx="2971080" cy="456480"/>
          </a:xfrm>
          <a:prstGeom prst="rect">
            <a:avLst/>
          </a:prstGeom>
          <a:noFill/>
          <a:ln>
            <a:noFill/>
          </a:ln>
        </p:spPr>
        <p:style>
          <a:lnRef idx="0"/>
          <a:fillRef idx="0"/>
          <a:effectRef idx="0"/>
          <a:fontRef idx="minor"/>
        </p:style>
        <p:txBody>
          <a:bodyPr lIns="90000" rIns="90000" tIns="45000" bIns="45000" anchor="b"/>
          <a:p>
            <a:pPr algn="r">
              <a:lnSpc>
                <a:spcPct val="100000"/>
              </a:lnSpc>
            </a:pPr>
            <a:fld id="{2AA84719-B6C7-457A-9416-4F1DCAB3ADCA}" type="slidenum">
              <a:rPr b="0" lang="fr-FR" sz="1200" spc="-1" strike="noStrike">
                <a:solidFill>
                  <a:srgbClr val="000000"/>
                </a:solidFill>
                <a:latin typeface="+mn-lt"/>
                <a:ea typeface="+mn-ea"/>
              </a:rPr>
              <a:t>&lt;numéro&gt;</a:t>
            </a:fld>
            <a:endParaRPr b="0" lang="fr-FR" sz="1200" spc="-1" strike="noStrike">
              <a:latin typeface="Arial"/>
            </a:endParaRPr>
          </a:p>
        </p:txBody>
      </p:sp>
    </p:spTree>
  </p:cSld>
</p:notes>
</file>

<file path=ppt/notesSlides/notesSlide6.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0" name="PlaceHolder 1"/>
          <p:cNvSpPr>
            <a:spLocks noGrp="1"/>
          </p:cNvSpPr>
          <p:nvPr>
            <p:ph type="sldImg"/>
          </p:nvPr>
        </p:nvSpPr>
        <p:spPr>
          <a:xfrm>
            <a:off x="1143000" y="685800"/>
            <a:ext cx="4571280" cy="3428280"/>
          </a:xfrm>
          <a:prstGeom prst="rect">
            <a:avLst/>
          </a:prstGeom>
        </p:spPr>
      </p:sp>
      <p:sp>
        <p:nvSpPr>
          <p:cNvPr id="241" name="PlaceHolder 2"/>
          <p:cNvSpPr>
            <a:spLocks noGrp="1"/>
          </p:cNvSpPr>
          <p:nvPr>
            <p:ph type="body"/>
          </p:nvPr>
        </p:nvSpPr>
        <p:spPr>
          <a:xfrm>
            <a:off x="685800" y="4343400"/>
            <a:ext cx="5485680" cy="4114080"/>
          </a:xfrm>
          <a:prstGeom prst="rect">
            <a:avLst/>
          </a:prstGeom>
        </p:spPr>
        <p:txBody>
          <a:bodyPr lIns="0" rIns="0" tIns="0" bIns="0"/>
          <a:p>
            <a:endParaRPr b="0" lang="fr-FR" sz="2000" spc="-1" strike="noStrike">
              <a:latin typeface="Arial"/>
            </a:endParaRPr>
          </a:p>
        </p:txBody>
      </p:sp>
      <p:sp>
        <p:nvSpPr>
          <p:cNvPr id="242" name="CustomShape 3"/>
          <p:cNvSpPr/>
          <p:nvPr/>
        </p:nvSpPr>
        <p:spPr>
          <a:xfrm>
            <a:off x="3884760" y="8685360"/>
            <a:ext cx="2971080" cy="456480"/>
          </a:xfrm>
          <a:prstGeom prst="rect">
            <a:avLst/>
          </a:prstGeom>
          <a:noFill/>
          <a:ln>
            <a:noFill/>
          </a:ln>
        </p:spPr>
        <p:style>
          <a:lnRef idx="0"/>
          <a:fillRef idx="0"/>
          <a:effectRef idx="0"/>
          <a:fontRef idx="minor"/>
        </p:style>
        <p:txBody>
          <a:bodyPr lIns="90000" rIns="90000" tIns="45000" bIns="45000" anchor="b"/>
          <a:p>
            <a:pPr algn="r">
              <a:lnSpc>
                <a:spcPct val="100000"/>
              </a:lnSpc>
            </a:pPr>
            <a:fld id="{6E3CF116-BA17-43E2-B333-C32F19338E0D}" type="slidenum">
              <a:rPr b="0" lang="fr-FR" sz="1200" spc="-1" strike="noStrike">
                <a:solidFill>
                  <a:srgbClr val="000000"/>
                </a:solidFill>
                <a:latin typeface="+mn-lt"/>
                <a:ea typeface="+mn-ea"/>
              </a:rPr>
              <a:t>&lt;numéro&gt;</a:t>
            </a:fld>
            <a:endParaRPr b="0" lang="fr-FR" sz="1200" spc="-1" strike="noStrike">
              <a:latin typeface="Arial"/>
            </a:endParaRPr>
          </a:p>
        </p:txBody>
      </p:sp>
    </p:spTree>
  </p:cSld>
</p:notes>
</file>

<file path=ppt/notesSlides/notesSlide7.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3" name="PlaceHolder 1"/>
          <p:cNvSpPr>
            <a:spLocks noGrp="1"/>
          </p:cNvSpPr>
          <p:nvPr>
            <p:ph type="sldImg"/>
          </p:nvPr>
        </p:nvSpPr>
        <p:spPr>
          <a:xfrm>
            <a:off x="1143000" y="685800"/>
            <a:ext cx="4571280" cy="3428280"/>
          </a:xfrm>
          <a:prstGeom prst="rect">
            <a:avLst/>
          </a:prstGeom>
        </p:spPr>
      </p:sp>
      <p:sp>
        <p:nvSpPr>
          <p:cNvPr id="244" name="PlaceHolder 2"/>
          <p:cNvSpPr>
            <a:spLocks noGrp="1"/>
          </p:cNvSpPr>
          <p:nvPr>
            <p:ph type="body"/>
          </p:nvPr>
        </p:nvSpPr>
        <p:spPr>
          <a:xfrm>
            <a:off x="685800" y="4343400"/>
            <a:ext cx="5485680" cy="4114080"/>
          </a:xfrm>
          <a:prstGeom prst="rect">
            <a:avLst/>
          </a:prstGeom>
        </p:spPr>
        <p:txBody>
          <a:bodyPr lIns="0" rIns="0" tIns="0" bIns="0"/>
          <a:p>
            <a:pPr marL="216000" indent="-215640">
              <a:lnSpc>
                <a:spcPct val="100000"/>
              </a:lnSpc>
            </a:pPr>
            <a:r>
              <a:rPr b="0" lang="fr-FR" sz="1200" spc="-1" strike="noStrike">
                <a:solidFill>
                  <a:srgbClr val="000000"/>
                </a:solidFill>
                <a:latin typeface="+mn-lt"/>
                <a:ea typeface="+mn-ea"/>
              </a:rPr>
              <a:t>… </a:t>
            </a:r>
            <a:r>
              <a:rPr b="0" lang="fr-FR" sz="1200" spc="-1" strike="noStrike">
                <a:solidFill>
                  <a:srgbClr val="000000"/>
                </a:solidFill>
                <a:latin typeface="+mn-lt"/>
                <a:ea typeface="+mn-ea"/>
              </a:rPr>
              <a:t>: des primitives de</a:t>
            </a:r>
            <a:r>
              <a:rPr b="0" lang="fr-FR" sz="2000" spc="-1" strike="noStrike">
                <a:solidFill>
                  <a:srgbClr val="000000"/>
                </a:solidFill>
                <a:latin typeface="+mn-lt"/>
                <a:ea typeface="+mn-ea"/>
              </a:rPr>
              <a:t> owl fonctional ou d’autre chose que owl</a:t>
            </a:r>
            <a:endParaRPr b="0" lang="fr-FR" sz="2000" spc="-1" strike="noStrike">
              <a:latin typeface="Arial"/>
            </a:endParaRPr>
          </a:p>
        </p:txBody>
      </p:sp>
      <p:sp>
        <p:nvSpPr>
          <p:cNvPr id="245" name="CustomShape 3"/>
          <p:cNvSpPr/>
          <p:nvPr/>
        </p:nvSpPr>
        <p:spPr>
          <a:xfrm>
            <a:off x="3884760" y="8685360"/>
            <a:ext cx="2971080" cy="456480"/>
          </a:xfrm>
          <a:prstGeom prst="rect">
            <a:avLst/>
          </a:prstGeom>
          <a:noFill/>
          <a:ln>
            <a:noFill/>
          </a:ln>
        </p:spPr>
        <p:style>
          <a:lnRef idx="0"/>
          <a:fillRef idx="0"/>
          <a:effectRef idx="0"/>
          <a:fontRef idx="minor"/>
        </p:style>
        <p:txBody>
          <a:bodyPr lIns="90000" rIns="90000" tIns="45000" bIns="45000" anchor="b"/>
          <a:p>
            <a:pPr algn="r">
              <a:lnSpc>
                <a:spcPct val="100000"/>
              </a:lnSpc>
            </a:pPr>
            <a:fld id="{8B5B4D9D-0D4E-48B0-B8DD-A3CCE6FCEFAC}" type="slidenum">
              <a:rPr b="0" lang="fr-FR" sz="1200" spc="-1" strike="noStrike">
                <a:solidFill>
                  <a:srgbClr val="000000"/>
                </a:solidFill>
                <a:latin typeface="+mn-lt"/>
                <a:ea typeface="+mn-ea"/>
              </a:rPr>
              <a:t>&lt;numéro&gt;</a:t>
            </a:fld>
            <a:endParaRPr b="0" lang="fr-FR" sz="1200" spc="-1" strike="noStrike">
              <a:latin typeface="Arial"/>
            </a:endParaRPr>
          </a:p>
        </p:txBody>
      </p:sp>
    </p:spTree>
  </p:cSld>
</p:notes>
</file>

<file path=ppt/notesSlides/notesSlide8.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6" name="PlaceHolder 1"/>
          <p:cNvSpPr>
            <a:spLocks noGrp="1"/>
          </p:cNvSpPr>
          <p:nvPr>
            <p:ph type="sldImg"/>
          </p:nvPr>
        </p:nvSpPr>
        <p:spPr>
          <a:xfrm>
            <a:off x="1143000" y="685800"/>
            <a:ext cx="4571280" cy="3428280"/>
          </a:xfrm>
          <a:prstGeom prst="rect">
            <a:avLst/>
          </a:prstGeom>
        </p:spPr>
      </p:sp>
      <p:sp>
        <p:nvSpPr>
          <p:cNvPr id="247" name="PlaceHolder 2"/>
          <p:cNvSpPr>
            <a:spLocks noGrp="1"/>
          </p:cNvSpPr>
          <p:nvPr>
            <p:ph type="body"/>
          </p:nvPr>
        </p:nvSpPr>
        <p:spPr>
          <a:xfrm>
            <a:off x="685800" y="4343400"/>
            <a:ext cx="5485680" cy="4114080"/>
          </a:xfrm>
          <a:prstGeom prst="rect">
            <a:avLst/>
          </a:prstGeom>
        </p:spPr>
        <p:txBody>
          <a:bodyPr lIns="0" rIns="0" tIns="0" bIns="0"/>
          <a:p>
            <a:pPr marL="216000" indent="-215640">
              <a:lnSpc>
                <a:spcPct val="100000"/>
              </a:lnSpc>
            </a:pPr>
            <a:r>
              <a:rPr b="0" lang="fr-FR" sz="1200" spc="-1" strike="noStrike">
                <a:solidFill>
                  <a:srgbClr val="ff0000"/>
                </a:solidFill>
                <a:latin typeface="+mn-lt"/>
                <a:ea typeface="+mn-ea"/>
              </a:rPr>
              <a:t>pluriel pour sets car on peut avoir plusieurs points de vue</a:t>
            </a:r>
            <a:endParaRPr b="0" lang="fr-FR" sz="1200" spc="-1" strike="noStrike">
              <a:latin typeface="Arial"/>
            </a:endParaRPr>
          </a:p>
          <a:p>
            <a:pPr marL="216000" indent="-215640">
              <a:lnSpc>
                <a:spcPct val="100000"/>
              </a:lnSpc>
            </a:pPr>
            <a:r>
              <a:rPr b="0" lang="fr-FR" sz="1200" spc="-1" strike="noStrike">
                <a:solidFill>
                  <a:srgbClr val="ff0000"/>
                </a:solidFill>
                <a:latin typeface="+mn-lt"/>
                <a:ea typeface="+mn-ea"/>
              </a:rPr>
              <a:t>Complete: Person: student/nonstudent, Old/young</a:t>
            </a:r>
            <a:endParaRPr b="0" lang="fr-FR" sz="1200" spc="-1" strike="noStrike">
              <a:latin typeface="Arial"/>
            </a:endParaRPr>
          </a:p>
          <a:p>
            <a:pPr marL="216000" indent="-215640">
              <a:lnSpc>
                <a:spcPct val="100000"/>
              </a:lnSpc>
            </a:pPr>
            <a:r>
              <a:rPr b="0" lang="fr-FR" sz="1200" spc="-1" strike="noStrike">
                <a:solidFill>
                  <a:srgbClr val="ff0000"/>
                </a:solidFill>
                <a:latin typeface="+mn-lt"/>
                <a:ea typeface="+mn-ea"/>
              </a:rPr>
              <a:t>Incomplete: Animal: Bird/Felin</a:t>
            </a:r>
            <a:endParaRPr b="0" lang="fr-FR" sz="1200" spc="-1" strike="noStrike">
              <a:latin typeface="Arial"/>
            </a:endParaRPr>
          </a:p>
          <a:p>
            <a:pPr marL="216000" indent="-215640">
              <a:lnSpc>
                <a:spcPct val="100000"/>
              </a:lnSpc>
            </a:pPr>
            <a:r>
              <a:rPr b="0" lang="fr-FR" sz="1200" spc="-1" strike="noStrike">
                <a:solidFill>
                  <a:srgbClr val="ff0000"/>
                </a:solidFill>
                <a:latin typeface="+mn-lt"/>
                <a:ea typeface="+mn-ea"/>
              </a:rPr>
              <a:t>Remaining x rdfs:subCassOf y -&gt; y </a:t>
            </a:r>
            <a:r>
              <a:rPr b="0" lang="fr-FR" sz="1200" spc="-1" strike="noStrike">
                <a:solidFill>
                  <a:srgbClr val="ff0000"/>
                </a:solidFill>
                <a:latin typeface="Courier New"/>
                <a:ea typeface="+mn-ea"/>
              </a:rPr>
              <a:t>proper-superClassOf_uncomparable_with_its_siblings</a:t>
            </a:r>
            <a:r>
              <a:rPr b="0" lang="fr-FR" sz="1200" spc="-1" strike="noStrike">
                <a:solidFill>
                  <a:srgbClr val="ff0000"/>
                </a:solidFill>
                <a:latin typeface="+mn-lt"/>
                <a:ea typeface="+mn-ea"/>
              </a:rPr>
              <a:t> x</a:t>
            </a:r>
            <a:endParaRPr b="0" lang="fr-FR" sz="1200" spc="-1" strike="noStrike">
              <a:latin typeface="Arial"/>
            </a:endParaRPr>
          </a:p>
        </p:txBody>
      </p:sp>
      <p:sp>
        <p:nvSpPr>
          <p:cNvPr id="248" name="CustomShape 3"/>
          <p:cNvSpPr/>
          <p:nvPr/>
        </p:nvSpPr>
        <p:spPr>
          <a:xfrm>
            <a:off x="3884760" y="8685360"/>
            <a:ext cx="2971080" cy="456480"/>
          </a:xfrm>
          <a:prstGeom prst="rect">
            <a:avLst/>
          </a:prstGeom>
          <a:noFill/>
          <a:ln>
            <a:noFill/>
          </a:ln>
        </p:spPr>
        <p:style>
          <a:lnRef idx="0"/>
          <a:fillRef idx="0"/>
          <a:effectRef idx="0"/>
          <a:fontRef idx="minor"/>
        </p:style>
        <p:txBody>
          <a:bodyPr lIns="90000" rIns="90000" tIns="45000" bIns="45000" anchor="b"/>
          <a:p>
            <a:pPr algn="r">
              <a:lnSpc>
                <a:spcPct val="100000"/>
              </a:lnSpc>
            </a:pPr>
            <a:fld id="{6C355E88-EDFF-4557-82DD-522087EC3CF0}" type="slidenum">
              <a:rPr b="0" lang="fr-FR" sz="1200" spc="-1" strike="noStrike">
                <a:solidFill>
                  <a:srgbClr val="000000"/>
                </a:solidFill>
                <a:latin typeface="+mn-lt"/>
                <a:ea typeface="+mn-ea"/>
              </a:rPr>
              <a:t>&lt;numéro&gt;</a:t>
            </a:fld>
            <a:endParaRPr b="0" lang="fr-FR" sz="1200" spc="-1" strike="noStrike">
              <a:latin typeface="Arial"/>
            </a:endParaRPr>
          </a:p>
        </p:txBody>
      </p:sp>
    </p:spTree>
  </p:cSld>
</p:notes>
</file>

<file path=ppt/notesSlides/notesSlide9.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9" name="PlaceHolder 1"/>
          <p:cNvSpPr>
            <a:spLocks noGrp="1"/>
          </p:cNvSpPr>
          <p:nvPr>
            <p:ph type="sldImg"/>
          </p:nvPr>
        </p:nvSpPr>
        <p:spPr>
          <a:xfrm>
            <a:off x="1143000" y="685800"/>
            <a:ext cx="4571280" cy="3428280"/>
          </a:xfrm>
          <a:prstGeom prst="rect">
            <a:avLst/>
          </a:prstGeom>
        </p:spPr>
      </p:sp>
      <p:sp>
        <p:nvSpPr>
          <p:cNvPr id="250" name="PlaceHolder 2"/>
          <p:cNvSpPr>
            <a:spLocks noGrp="1"/>
          </p:cNvSpPr>
          <p:nvPr>
            <p:ph type="body"/>
          </p:nvPr>
        </p:nvSpPr>
        <p:spPr>
          <a:xfrm>
            <a:off x="685800" y="4343400"/>
            <a:ext cx="5485680" cy="4114080"/>
          </a:xfrm>
          <a:prstGeom prst="rect">
            <a:avLst/>
          </a:prstGeom>
        </p:spPr>
        <p:txBody>
          <a:bodyPr lIns="0" rIns="0" tIns="0" bIns="0"/>
          <a:p>
            <a:pPr marL="216000" indent="-215640">
              <a:lnSpc>
                <a:spcPct val="100000"/>
              </a:lnSpc>
            </a:pPr>
            <a:r>
              <a:rPr b="0" lang="fr-FR" sz="1200" spc="-1" strike="noStrike">
                <a:solidFill>
                  <a:srgbClr val="ff0000"/>
                </a:solidFill>
                <a:latin typeface="+mn-lt"/>
                <a:ea typeface="+mn-ea"/>
              </a:rPr>
              <a:t>Les propriétés de la seconde moitié peuvent être réécrites avec celles de la première moitié</a:t>
            </a:r>
            <a:endParaRPr b="0" lang="fr-FR" sz="1200" spc="-1" strike="noStrike">
              <a:latin typeface="Arial"/>
            </a:endParaRPr>
          </a:p>
        </p:txBody>
      </p:sp>
      <p:sp>
        <p:nvSpPr>
          <p:cNvPr id="251" name="CustomShape 3"/>
          <p:cNvSpPr/>
          <p:nvPr/>
        </p:nvSpPr>
        <p:spPr>
          <a:xfrm>
            <a:off x="3884760" y="8685360"/>
            <a:ext cx="2971080" cy="456480"/>
          </a:xfrm>
          <a:prstGeom prst="rect">
            <a:avLst/>
          </a:prstGeom>
          <a:noFill/>
          <a:ln>
            <a:noFill/>
          </a:ln>
        </p:spPr>
        <p:style>
          <a:lnRef idx="0"/>
          <a:fillRef idx="0"/>
          <a:effectRef idx="0"/>
          <a:fontRef idx="minor"/>
        </p:style>
        <p:txBody>
          <a:bodyPr lIns="90000" rIns="90000" tIns="45000" bIns="45000" anchor="b"/>
          <a:p>
            <a:pPr algn="r">
              <a:lnSpc>
                <a:spcPct val="100000"/>
              </a:lnSpc>
            </a:pPr>
            <a:fld id="{61169C47-74F7-4B8C-BE3D-912E72428D9F}" type="slidenum">
              <a:rPr b="0" lang="fr-FR" sz="1200" spc="-1" strike="noStrike">
                <a:solidFill>
                  <a:srgbClr val="000000"/>
                </a:solidFill>
                <a:latin typeface="+mn-lt"/>
                <a:ea typeface="+mn-ea"/>
              </a:rPr>
              <a:t>&lt;numéro&gt;</a:t>
            </a:fld>
            <a:endParaRPr b="0" lang="fr-FR" sz="1200" spc="-1" strike="noStrike">
              <a:latin typeface="Arial"/>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p:spPr>
        <p:txBody>
          <a:bodyPr lIns="0" rIns="0" tIns="0" bIns="0" anchor="ctr"/>
          <a:p>
            <a:pPr algn="ctr"/>
            <a:endParaRPr b="0" lang="fr-FR" sz="4400" spc="-1" strike="noStrike">
              <a:latin typeface="Arial"/>
            </a:endParaRPr>
          </a:p>
        </p:txBody>
      </p:sp>
      <p:sp>
        <p:nvSpPr>
          <p:cNvPr id="24" name="PlaceHolder 2"/>
          <p:cNvSpPr>
            <a:spLocks noGrp="1"/>
          </p:cNvSpPr>
          <p:nvPr>
            <p:ph type="body"/>
          </p:nvPr>
        </p:nvSpPr>
        <p:spPr>
          <a:xfrm>
            <a:off x="457200" y="1604520"/>
            <a:ext cx="8229240" cy="1896840"/>
          </a:xfrm>
          <a:prstGeom prst="rect">
            <a:avLst/>
          </a:prstGeom>
        </p:spPr>
        <p:txBody>
          <a:bodyPr lIns="0" rIns="0" tIns="0" bIns="0">
            <a:normAutofit/>
          </a:bodyPr>
          <a:p>
            <a:endParaRPr b="0" lang="fr-FR" sz="3200" spc="-1" strike="noStrike">
              <a:latin typeface="Arial"/>
            </a:endParaRPr>
          </a:p>
        </p:txBody>
      </p:sp>
      <p:sp>
        <p:nvSpPr>
          <p:cNvPr id="25" name="PlaceHolder 3"/>
          <p:cNvSpPr>
            <a:spLocks noGrp="1"/>
          </p:cNvSpPr>
          <p:nvPr>
            <p:ph type="body"/>
          </p:nvPr>
        </p:nvSpPr>
        <p:spPr>
          <a:xfrm>
            <a:off x="457200" y="3682080"/>
            <a:ext cx="8229240" cy="1896840"/>
          </a:xfrm>
          <a:prstGeom prst="rect">
            <a:avLst/>
          </a:prstGeom>
        </p:spPr>
        <p:txBody>
          <a:bodyPr lIns="0" rIns="0" tIns="0" bIns="0">
            <a:normAutofit/>
          </a:bodyPr>
          <a:p>
            <a:endParaRPr b="0" lang="fr-FR"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457200" y="273600"/>
            <a:ext cx="8229240" cy="1144800"/>
          </a:xfrm>
          <a:prstGeom prst="rect">
            <a:avLst/>
          </a:prstGeom>
        </p:spPr>
        <p:txBody>
          <a:bodyPr lIns="0" rIns="0" tIns="0" bIns="0" anchor="ctr"/>
          <a:p>
            <a:pPr algn="ctr"/>
            <a:endParaRPr b="0" lang="fr-FR" sz="4400" spc="-1" strike="noStrike">
              <a:latin typeface="Arial"/>
            </a:endParaRPr>
          </a:p>
        </p:txBody>
      </p:sp>
      <p:sp>
        <p:nvSpPr>
          <p:cNvPr id="27" name="PlaceHolder 2"/>
          <p:cNvSpPr>
            <a:spLocks noGrp="1"/>
          </p:cNvSpPr>
          <p:nvPr>
            <p:ph type="body"/>
          </p:nvPr>
        </p:nvSpPr>
        <p:spPr>
          <a:xfrm>
            <a:off x="457200" y="1604520"/>
            <a:ext cx="4015800" cy="1896840"/>
          </a:xfrm>
          <a:prstGeom prst="rect">
            <a:avLst/>
          </a:prstGeom>
        </p:spPr>
        <p:txBody>
          <a:bodyPr lIns="0" rIns="0" tIns="0" bIns="0">
            <a:normAutofit/>
          </a:bodyPr>
          <a:p>
            <a:endParaRPr b="0" lang="fr-FR" sz="3200" spc="-1" strike="noStrike">
              <a:latin typeface="Arial"/>
            </a:endParaRPr>
          </a:p>
        </p:txBody>
      </p:sp>
      <p:sp>
        <p:nvSpPr>
          <p:cNvPr id="28" name="PlaceHolder 3"/>
          <p:cNvSpPr>
            <a:spLocks noGrp="1"/>
          </p:cNvSpPr>
          <p:nvPr>
            <p:ph type="body"/>
          </p:nvPr>
        </p:nvSpPr>
        <p:spPr>
          <a:xfrm>
            <a:off x="4674240" y="1604520"/>
            <a:ext cx="4015800" cy="1896840"/>
          </a:xfrm>
          <a:prstGeom prst="rect">
            <a:avLst/>
          </a:prstGeom>
        </p:spPr>
        <p:txBody>
          <a:bodyPr lIns="0" rIns="0" tIns="0" bIns="0">
            <a:normAutofit/>
          </a:bodyPr>
          <a:p>
            <a:endParaRPr b="0" lang="fr-FR" sz="3200" spc="-1" strike="noStrike">
              <a:latin typeface="Arial"/>
            </a:endParaRPr>
          </a:p>
        </p:txBody>
      </p:sp>
      <p:sp>
        <p:nvSpPr>
          <p:cNvPr id="29" name="PlaceHolder 4"/>
          <p:cNvSpPr>
            <a:spLocks noGrp="1"/>
          </p:cNvSpPr>
          <p:nvPr>
            <p:ph type="body"/>
          </p:nvPr>
        </p:nvSpPr>
        <p:spPr>
          <a:xfrm>
            <a:off x="457200" y="3682080"/>
            <a:ext cx="4015800" cy="1896840"/>
          </a:xfrm>
          <a:prstGeom prst="rect">
            <a:avLst/>
          </a:prstGeom>
        </p:spPr>
        <p:txBody>
          <a:bodyPr lIns="0" rIns="0" tIns="0" bIns="0">
            <a:normAutofit/>
          </a:bodyPr>
          <a:p>
            <a:endParaRPr b="0" lang="fr-FR" sz="3200" spc="-1" strike="noStrike">
              <a:latin typeface="Arial"/>
            </a:endParaRPr>
          </a:p>
        </p:txBody>
      </p:sp>
      <p:sp>
        <p:nvSpPr>
          <p:cNvPr id="30" name="PlaceHolder 5"/>
          <p:cNvSpPr>
            <a:spLocks noGrp="1"/>
          </p:cNvSpPr>
          <p:nvPr>
            <p:ph type="body"/>
          </p:nvPr>
        </p:nvSpPr>
        <p:spPr>
          <a:xfrm>
            <a:off x="4674240" y="3682080"/>
            <a:ext cx="4015800" cy="1896840"/>
          </a:xfrm>
          <a:prstGeom prst="rect">
            <a:avLst/>
          </a:prstGeom>
        </p:spPr>
        <p:txBody>
          <a:bodyPr lIns="0" rIns="0" tIns="0" bIns="0">
            <a:normAutofit/>
          </a:bodyPr>
          <a:p>
            <a:endParaRPr b="0" lang="fr-FR"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p:spPr>
        <p:txBody>
          <a:bodyPr lIns="0" rIns="0" tIns="0" bIns="0" anchor="ctr"/>
          <a:p>
            <a:pPr algn="ctr"/>
            <a:endParaRPr b="0" lang="fr-FR" sz="4400" spc="-1" strike="noStrike">
              <a:latin typeface="Arial"/>
            </a:endParaRPr>
          </a:p>
        </p:txBody>
      </p:sp>
      <p:sp>
        <p:nvSpPr>
          <p:cNvPr id="32" name="PlaceHolder 2"/>
          <p:cNvSpPr>
            <a:spLocks noGrp="1"/>
          </p:cNvSpPr>
          <p:nvPr>
            <p:ph type="body"/>
          </p:nvPr>
        </p:nvSpPr>
        <p:spPr>
          <a:xfrm>
            <a:off x="457200" y="1604520"/>
            <a:ext cx="2649600" cy="1896840"/>
          </a:xfrm>
          <a:prstGeom prst="rect">
            <a:avLst/>
          </a:prstGeom>
        </p:spPr>
        <p:txBody>
          <a:bodyPr lIns="0" rIns="0" tIns="0" bIns="0">
            <a:normAutofit/>
          </a:bodyPr>
          <a:p>
            <a:endParaRPr b="0" lang="fr-FR" sz="3200" spc="-1" strike="noStrike">
              <a:latin typeface="Arial"/>
            </a:endParaRPr>
          </a:p>
        </p:txBody>
      </p:sp>
      <p:sp>
        <p:nvSpPr>
          <p:cNvPr id="33" name="PlaceHolder 3"/>
          <p:cNvSpPr>
            <a:spLocks noGrp="1"/>
          </p:cNvSpPr>
          <p:nvPr>
            <p:ph type="body"/>
          </p:nvPr>
        </p:nvSpPr>
        <p:spPr>
          <a:xfrm>
            <a:off x="3239640" y="1604520"/>
            <a:ext cx="2649600" cy="1896840"/>
          </a:xfrm>
          <a:prstGeom prst="rect">
            <a:avLst/>
          </a:prstGeom>
        </p:spPr>
        <p:txBody>
          <a:bodyPr lIns="0" rIns="0" tIns="0" bIns="0">
            <a:normAutofit/>
          </a:bodyPr>
          <a:p>
            <a:endParaRPr b="0" lang="fr-FR" sz="3200" spc="-1" strike="noStrike">
              <a:latin typeface="Arial"/>
            </a:endParaRPr>
          </a:p>
        </p:txBody>
      </p:sp>
      <p:sp>
        <p:nvSpPr>
          <p:cNvPr id="34" name="PlaceHolder 4"/>
          <p:cNvSpPr>
            <a:spLocks noGrp="1"/>
          </p:cNvSpPr>
          <p:nvPr>
            <p:ph type="body"/>
          </p:nvPr>
        </p:nvSpPr>
        <p:spPr>
          <a:xfrm>
            <a:off x="6022080" y="1604520"/>
            <a:ext cx="2649600" cy="1896840"/>
          </a:xfrm>
          <a:prstGeom prst="rect">
            <a:avLst/>
          </a:prstGeom>
        </p:spPr>
        <p:txBody>
          <a:bodyPr lIns="0" rIns="0" tIns="0" bIns="0">
            <a:normAutofit/>
          </a:bodyPr>
          <a:p>
            <a:endParaRPr b="0" lang="fr-FR" sz="3200" spc="-1" strike="noStrike">
              <a:latin typeface="Arial"/>
            </a:endParaRPr>
          </a:p>
        </p:txBody>
      </p:sp>
      <p:sp>
        <p:nvSpPr>
          <p:cNvPr id="35" name="PlaceHolder 5"/>
          <p:cNvSpPr>
            <a:spLocks noGrp="1"/>
          </p:cNvSpPr>
          <p:nvPr>
            <p:ph type="body"/>
          </p:nvPr>
        </p:nvSpPr>
        <p:spPr>
          <a:xfrm>
            <a:off x="457200" y="3682080"/>
            <a:ext cx="2649600" cy="1896840"/>
          </a:xfrm>
          <a:prstGeom prst="rect">
            <a:avLst/>
          </a:prstGeom>
        </p:spPr>
        <p:txBody>
          <a:bodyPr lIns="0" rIns="0" tIns="0" bIns="0">
            <a:normAutofit/>
          </a:bodyPr>
          <a:p>
            <a:endParaRPr b="0" lang="fr-FR" sz="3200" spc="-1" strike="noStrike">
              <a:latin typeface="Arial"/>
            </a:endParaRPr>
          </a:p>
        </p:txBody>
      </p:sp>
      <p:sp>
        <p:nvSpPr>
          <p:cNvPr id="36" name="PlaceHolder 6"/>
          <p:cNvSpPr>
            <a:spLocks noGrp="1"/>
          </p:cNvSpPr>
          <p:nvPr>
            <p:ph type="body"/>
          </p:nvPr>
        </p:nvSpPr>
        <p:spPr>
          <a:xfrm>
            <a:off x="3239640" y="3682080"/>
            <a:ext cx="2649600" cy="1896840"/>
          </a:xfrm>
          <a:prstGeom prst="rect">
            <a:avLst/>
          </a:prstGeom>
        </p:spPr>
        <p:txBody>
          <a:bodyPr lIns="0" rIns="0" tIns="0" bIns="0">
            <a:normAutofit/>
          </a:bodyPr>
          <a:p>
            <a:endParaRPr b="0" lang="fr-FR" sz="3200" spc="-1" strike="noStrike">
              <a:latin typeface="Arial"/>
            </a:endParaRPr>
          </a:p>
        </p:txBody>
      </p:sp>
      <p:sp>
        <p:nvSpPr>
          <p:cNvPr id="37" name="PlaceHolder 7"/>
          <p:cNvSpPr>
            <a:spLocks noGrp="1"/>
          </p:cNvSpPr>
          <p:nvPr>
            <p:ph type="body"/>
          </p:nvPr>
        </p:nvSpPr>
        <p:spPr>
          <a:xfrm>
            <a:off x="6022080" y="3682080"/>
            <a:ext cx="2649600" cy="1896840"/>
          </a:xfrm>
          <a:prstGeom prst="rect">
            <a:avLst/>
          </a:prstGeom>
        </p:spPr>
        <p:txBody>
          <a:bodyPr lIns="0" rIns="0" tIns="0" bIns="0">
            <a:normAutofit/>
          </a:bodyPr>
          <a:p>
            <a:endParaRPr b="0" lang="fr-FR"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0" name="PlaceHolder 1"/>
          <p:cNvSpPr>
            <a:spLocks noGrp="1"/>
          </p:cNvSpPr>
          <p:nvPr>
            <p:ph type="title"/>
          </p:nvPr>
        </p:nvSpPr>
        <p:spPr>
          <a:xfrm>
            <a:off x="457200" y="273600"/>
            <a:ext cx="8229240" cy="1144800"/>
          </a:xfrm>
          <a:prstGeom prst="rect">
            <a:avLst/>
          </a:prstGeom>
        </p:spPr>
        <p:txBody>
          <a:bodyPr lIns="0" rIns="0" tIns="0" bIns="0" anchor="ctr"/>
          <a:p>
            <a:pPr algn="ctr"/>
            <a:endParaRPr b="0" lang="fr-FR" sz="4400" spc="-1" strike="noStrike">
              <a:latin typeface="Arial"/>
            </a:endParaRPr>
          </a:p>
        </p:txBody>
      </p:sp>
      <p:sp>
        <p:nvSpPr>
          <p:cNvPr id="41" name="PlaceHolder 2"/>
          <p:cNvSpPr>
            <a:spLocks noGrp="1"/>
          </p:cNvSpPr>
          <p:nvPr>
            <p:ph type="subTitle"/>
          </p:nvPr>
        </p:nvSpPr>
        <p:spPr>
          <a:xfrm>
            <a:off x="457200" y="1604520"/>
            <a:ext cx="8229240" cy="3976920"/>
          </a:xfrm>
          <a:prstGeom prst="rect">
            <a:avLst/>
          </a:prstGeom>
        </p:spPr>
        <p:txBody>
          <a:bodyPr lIns="0" rIns="0" tIns="0" bIns="0" anchor="ctr"/>
          <a:p>
            <a:pPr algn="ctr"/>
            <a:endParaRPr b="0" lang="fr-FR"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2" name="PlaceHolder 1"/>
          <p:cNvSpPr>
            <a:spLocks noGrp="1"/>
          </p:cNvSpPr>
          <p:nvPr>
            <p:ph type="title"/>
          </p:nvPr>
        </p:nvSpPr>
        <p:spPr>
          <a:xfrm>
            <a:off x="457200" y="273600"/>
            <a:ext cx="8229240" cy="1144800"/>
          </a:xfrm>
          <a:prstGeom prst="rect">
            <a:avLst/>
          </a:prstGeom>
        </p:spPr>
        <p:txBody>
          <a:bodyPr lIns="0" rIns="0" tIns="0" bIns="0" anchor="ctr"/>
          <a:p>
            <a:pPr algn="ctr"/>
            <a:endParaRPr b="0" lang="fr-FR" sz="4400" spc="-1" strike="noStrike">
              <a:latin typeface="Arial"/>
            </a:endParaRPr>
          </a:p>
        </p:txBody>
      </p:sp>
      <p:sp>
        <p:nvSpPr>
          <p:cNvPr id="43" name="PlaceHolder 2"/>
          <p:cNvSpPr>
            <a:spLocks noGrp="1"/>
          </p:cNvSpPr>
          <p:nvPr>
            <p:ph type="body"/>
          </p:nvPr>
        </p:nvSpPr>
        <p:spPr>
          <a:xfrm>
            <a:off x="457200" y="1604520"/>
            <a:ext cx="8229240" cy="3976920"/>
          </a:xfrm>
          <a:prstGeom prst="rect">
            <a:avLst/>
          </a:prstGeom>
        </p:spPr>
        <p:txBody>
          <a:bodyPr lIns="0" rIns="0" tIns="0" bIns="0">
            <a:normAutofit/>
          </a:bodyPr>
          <a:p>
            <a:endParaRPr b="0" lang="fr-FR"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44" name="PlaceHolder 1"/>
          <p:cNvSpPr>
            <a:spLocks noGrp="1"/>
          </p:cNvSpPr>
          <p:nvPr>
            <p:ph type="title"/>
          </p:nvPr>
        </p:nvSpPr>
        <p:spPr>
          <a:xfrm>
            <a:off x="457200" y="273600"/>
            <a:ext cx="8229240" cy="1144800"/>
          </a:xfrm>
          <a:prstGeom prst="rect">
            <a:avLst/>
          </a:prstGeom>
        </p:spPr>
        <p:txBody>
          <a:bodyPr lIns="0" rIns="0" tIns="0" bIns="0" anchor="ctr"/>
          <a:p>
            <a:pPr algn="ctr"/>
            <a:endParaRPr b="0" lang="fr-FR" sz="4400" spc="-1" strike="noStrike">
              <a:latin typeface="Arial"/>
            </a:endParaRPr>
          </a:p>
        </p:txBody>
      </p:sp>
      <p:sp>
        <p:nvSpPr>
          <p:cNvPr id="45" name="PlaceHolder 2"/>
          <p:cNvSpPr>
            <a:spLocks noGrp="1"/>
          </p:cNvSpPr>
          <p:nvPr>
            <p:ph type="body"/>
          </p:nvPr>
        </p:nvSpPr>
        <p:spPr>
          <a:xfrm>
            <a:off x="457200" y="1604520"/>
            <a:ext cx="4015800" cy="3976920"/>
          </a:xfrm>
          <a:prstGeom prst="rect">
            <a:avLst/>
          </a:prstGeom>
        </p:spPr>
        <p:txBody>
          <a:bodyPr lIns="0" rIns="0" tIns="0" bIns="0">
            <a:normAutofit/>
          </a:bodyPr>
          <a:p>
            <a:endParaRPr b="0" lang="fr-FR" sz="3200" spc="-1" strike="noStrike">
              <a:latin typeface="Arial"/>
            </a:endParaRPr>
          </a:p>
        </p:txBody>
      </p:sp>
      <p:sp>
        <p:nvSpPr>
          <p:cNvPr id="46" name="PlaceHolder 3"/>
          <p:cNvSpPr>
            <a:spLocks noGrp="1"/>
          </p:cNvSpPr>
          <p:nvPr>
            <p:ph type="body"/>
          </p:nvPr>
        </p:nvSpPr>
        <p:spPr>
          <a:xfrm>
            <a:off x="4674240" y="1604520"/>
            <a:ext cx="4015800" cy="3976920"/>
          </a:xfrm>
          <a:prstGeom prst="rect">
            <a:avLst/>
          </a:prstGeom>
        </p:spPr>
        <p:txBody>
          <a:bodyPr lIns="0" rIns="0" tIns="0" bIns="0">
            <a:normAutofit/>
          </a:bodyPr>
          <a:p>
            <a:endParaRPr b="0" lang="fr-FR"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47" name="PlaceHolder 1"/>
          <p:cNvSpPr>
            <a:spLocks noGrp="1"/>
          </p:cNvSpPr>
          <p:nvPr>
            <p:ph type="title"/>
          </p:nvPr>
        </p:nvSpPr>
        <p:spPr>
          <a:xfrm>
            <a:off x="457200" y="273600"/>
            <a:ext cx="8229240" cy="1144800"/>
          </a:xfrm>
          <a:prstGeom prst="rect">
            <a:avLst/>
          </a:prstGeom>
        </p:spPr>
        <p:txBody>
          <a:bodyPr lIns="0" rIns="0" tIns="0" bIns="0" anchor="ctr"/>
          <a:p>
            <a:pPr algn="ctr"/>
            <a:endParaRPr b="0" lang="fr-FR"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48" name="PlaceHolder 1"/>
          <p:cNvSpPr>
            <a:spLocks noGrp="1"/>
          </p:cNvSpPr>
          <p:nvPr>
            <p:ph type="subTitle"/>
          </p:nvPr>
        </p:nvSpPr>
        <p:spPr>
          <a:xfrm>
            <a:off x="457200" y="273600"/>
            <a:ext cx="8229240" cy="5307840"/>
          </a:xfrm>
          <a:prstGeom prst="rect">
            <a:avLst/>
          </a:prstGeom>
        </p:spPr>
        <p:txBody>
          <a:bodyPr lIns="0" rIns="0" tIns="0" bIns="0" anchor="ctr"/>
          <a:p>
            <a:pPr algn="ctr"/>
            <a:endParaRPr b="0" lang="fr-FR"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49" name="PlaceHolder 1"/>
          <p:cNvSpPr>
            <a:spLocks noGrp="1"/>
          </p:cNvSpPr>
          <p:nvPr>
            <p:ph type="title"/>
          </p:nvPr>
        </p:nvSpPr>
        <p:spPr>
          <a:xfrm>
            <a:off x="457200" y="273600"/>
            <a:ext cx="8229240" cy="1144800"/>
          </a:xfrm>
          <a:prstGeom prst="rect">
            <a:avLst/>
          </a:prstGeom>
        </p:spPr>
        <p:txBody>
          <a:bodyPr lIns="0" rIns="0" tIns="0" bIns="0" anchor="ctr"/>
          <a:p>
            <a:pPr algn="ctr"/>
            <a:endParaRPr b="0" lang="fr-FR" sz="4400" spc="-1" strike="noStrike">
              <a:latin typeface="Arial"/>
            </a:endParaRPr>
          </a:p>
        </p:txBody>
      </p:sp>
      <p:sp>
        <p:nvSpPr>
          <p:cNvPr id="50" name="PlaceHolder 2"/>
          <p:cNvSpPr>
            <a:spLocks noGrp="1"/>
          </p:cNvSpPr>
          <p:nvPr>
            <p:ph type="body"/>
          </p:nvPr>
        </p:nvSpPr>
        <p:spPr>
          <a:xfrm>
            <a:off x="457200" y="1604520"/>
            <a:ext cx="4015800" cy="1896840"/>
          </a:xfrm>
          <a:prstGeom prst="rect">
            <a:avLst/>
          </a:prstGeom>
        </p:spPr>
        <p:txBody>
          <a:bodyPr lIns="0" rIns="0" tIns="0" bIns="0">
            <a:normAutofit/>
          </a:bodyPr>
          <a:p>
            <a:endParaRPr b="0" lang="fr-FR" sz="3200" spc="-1" strike="noStrike">
              <a:latin typeface="Arial"/>
            </a:endParaRPr>
          </a:p>
        </p:txBody>
      </p:sp>
      <p:sp>
        <p:nvSpPr>
          <p:cNvPr id="51" name="PlaceHolder 3"/>
          <p:cNvSpPr>
            <a:spLocks noGrp="1"/>
          </p:cNvSpPr>
          <p:nvPr>
            <p:ph type="body"/>
          </p:nvPr>
        </p:nvSpPr>
        <p:spPr>
          <a:xfrm>
            <a:off x="4674240" y="1604520"/>
            <a:ext cx="4015800" cy="3976920"/>
          </a:xfrm>
          <a:prstGeom prst="rect">
            <a:avLst/>
          </a:prstGeom>
        </p:spPr>
        <p:txBody>
          <a:bodyPr lIns="0" rIns="0" tIns="0" bIns="0">
            <a:normAutofit/>
          </a:bodyPr>
          <a:p>
            <a:endParaRPr b="0" lang="fr-FR" sz="3200" spc="-1" strike="noStrike">
              <a:latin typeface="Arial"/>
            </a:endParaRPr>
          </a:p>
        </p:txBody>
      </p:sp>
      <p:sp>
        <p:nvSpPr>
          <p:cNvPr id="52" name="PlaceHolder 4"/>
          <p:cNvSpPr>
            <a:spLocks noGrp="1"/>
          </p:cNvSpPr>
          <p:nvPr>
            <p:ph type="body"/>
          </p:nvPr>
        </p:nvSpPr>
        <p:spPr>
          <a:xfrm>
            <a:off x="457200" y="3682080"/>
            <a:ext cx="4015800" cy="1896840"/>
          </a:xfrm>
          <a:prstGeom prst="rect">
            <a:avLst/>
          </a:prstGeom>
        </p:spPr>
        <p:txBody>
          <a:bodyPr lIns="0" rIns="0" tIns="0" bIns="0">
            <a:normAutofit/>
          </a:bodyPr>
          <a:p>
            <a:endParaRPr b="0" lang="fr-FR"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457200" y="273600"/>
            <a:ext cx="8229240" cy="1144800"/>
          </a:xfrm>
          <a:prstGeom prst="rect">
            <a:avLst/>
          </a:prstGeom>
        </p:spPr>
        <p:txBody>
          <a:bodyPr lIns="0" rIns="0" tIns="0" bIns="0" anchor="ctr"/>
          <a:p>
            <a:pPr algn="ctr"/>
            <a:endParaRPr b="0" lang="fr-FR" sz="4400" spc="-1" strike="noStrike">
              <a:latin typeface="Arial"/>
            </a:endParaRPr>
          </a:p>
        </p:txBody>
      </p:sp>
      <p:sp>
        <p:nvSpPr>
          <p:cNvPr id="3" name="PlaceHolder 2"/>
          <p:cNvSpPr>
            <a:spLocks noGrp="1"/>
          </p:cNvSpPr>
          <p:nvPr>
            <p:ph type="subTitle"/>
          </p:nvPr>
        </p:nvSpPr>
        <p:spPr>
          <a:xfrm>
            <a:off x="457200" y="1604520"/>
            <a:ext cx="8229240" cy="3976920"/>
          </a:xfrm>
          <a:prstGeom prst="rect">
            <a:avLst/>
          </a:prstGeom>
        </p:spPr>
        <p:txBody>
          <a:bodyPr lIns="0" rIns="0" tIns="0" bIns="0" anchor="ctr"/>
          <a:p>
            <a:pPr algn="ctr"/>
            <a:endParaRPr b="0" lang="fr-FR"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53" name="PlaceHolder 1"/>
          <p:cNvSpPr>
            <a:spLocks noGrp="1"/>
          </p:cNvSpPr>
          <p:nvPr>
            <p:ph type="title"/>
          </p:nvPr>
        </p:nvSpPr>
        <p:spPr>
          <a:xfrm>
            <a:off x="457200" y="273600"/>
            <a:ext cx="8229240" cy="1144800"/>
          </a:xfrm>
          <a:prstGeom prst="rect">
            <a:avLst/>
          </a:prstGeom>
        </p:spPr>
        <p:txBody>
          <a:bodyPr lIns="0" rIns="0" tIns="0" bIns="0" anchor="ctr"/>
          <a:p>
            <a:pPr algn="ctr"/>
            <a:endParaRPr b="0" lang="fr-FR" sz="4400" spc="-1" strike="noStrike">
              <a:latin typeface="Arial"/>
            </a:endParaRPr>
          </a:p>
        </p:txBody>
      </p:sp>
      <p:sp>
        <p:nvSpPr>
          <p:cNvPr id="54" name="PlaceHolder 2"/>
          <p:cNvSpPr>
            <a:spLocks noGrp="1"/>
          </p:cNvSpPr>
          <p:nvPr>
            <p:ph type="body"/>
          </p:nvPr>
        </p:nvSpPr>
        <p:spPr>
          <a:xfrm>
            <a:off x="457200" y="1604520"/>
            <a:ext cx="4015800" cy="3976920"/>
          </a:xfrm>
          <a:prstGeom prst="rect">
            <a:avLst/>
          </a:prstGeom>
        </p:spPr>
        <p:txBody>
          <a:bodyPr lIns="0" rIns="0" tIns="0" bIns="0">
            <a:normAutofit/>
          </a:bodyPr>
          <a:p>
            <a:endParaRPr b="0" lang="fr-FR" sz="3200" spc="-1" strike="noStrike">
              <a:latin typeface="Arial"/>
            </a:endParaRPr>
          </a:p>
        </p:txBody>
      </p:sp>
      <p:sp>
        <p:nvSpPr>
          <p:cNvPr id="55" name="PlaceHolder 3"/>
          <p:cNvSpPr>
            <a:spLocks noGrp="1"/>
          </p:cNvSpPr>
          <p:nvPr>
            <p:ph type="body"/>
          </p:nvPr>
        </p:nvSpPr>
        <p:spPr>
          <a:xfrm>
            <a:off x="4674240" y="1604520"/>
            <a:ext cx="4015800" cy="1896840"/>
          </a:xfrm>
          <a:prstGeom prst="rect">
            <a:avLst/>
          </a:prstGeom>
        </p:spPr>
        <p:txBody>
          <a:bodyPr lIns="0" rIns="0" tIns="0" bIns="0">
            <a:normAutofit/>
          </a:bodyPr>
          <a:p>
            <a:endParaRPr b="0" lang="fr-FR" sz="3200" spc="-1" strike="noStrike">
              <a:latin typeface="Arial"/>
            </a:endParaRPr>
          </a:p>
        </p:txBody>
      </p:sp>
      <p:sp>
        <p:nvSpPr>
          <p:cNvPr id="56" name="PlaceHolder 4"/>
          <p:cNvSpPr>
            <a:spLocks noGrp="1"/>
          </p:cNvSpPr>
          <p:nvPr>
            <p:ph type="body"/>
          </p:nvPr>
        </p:nvSpPr>
        <p:spPr>
          <a:xfrm>
            <a:off x="4674240" y="3682080"/>
            <a:ext cx="4015800" cy="1896840"/>
          </a:xfrm>
          <a:prstGeom prst="rect">
            <a:avLst/>
          </a:prstGeom>
        </p:spPr>
        <p:txBody>
          <a:bodyPr lIns="0" rIns="0" tIns="0" bIns="0">
            <a:normAutofit/>
          </a:bodyPr>
          <a:p>
            <a:endParaRPr b="0" lang="fr-FR"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457200" y="273600"/>
            <a:ext cx="8229240" cy="1144800"/>
          </a:xfrm>
          <a:prstGeom prst="rect">
            <a:avLst/>
          </a:prstGeom>
        </p:spPr>
        <p:txBody>
          <a:bodyPr lIns="0" rIns="0" tIns="0" bIns="0" anchor="ctr"/>
          <a:p>
            <a:pPr algn="ctr"/>
            <a:endParaRPr b="0" lang="fr-FR" sz="4400" spc="-1" strike="noStrike">
              <a:latin typeface="Arial"/>
            </a:endParaRPr>
          </a:p>
        </p:txBody>
      </p:sp>
      <p:sp>
        <p:nvSpPr>
          <p:cNvPr id="58" name="PlaceHolder 2"/>
          <p:cNvSpPr>
            <a:spLocks noGrp="1"/>
          </p:cNvSpPr>
          <p:nvPr>
            <p:ph type="body"/>
          </p:nvPr>
        </p:nvSpPr>
        <p:spPr>
          <a:xfrm>
            <a:off x="457200" y="1604520"/>
            <a:ext cx="4015800" cy="1896840"/>
          </a:xfrm>
          <a:prstGeom prst="rect">
            <a:avLst/>
          </a:prstGeom>
        </p:spPr>
        <p:txBody>
          <a:bodyPr lIns="0" rIns="0" tIns="0" bIns="0">
            <a:normAutofit/>
          </a:bodyPr>
          <a:p>
            <a:endParaRPr b="0" lang="fr-FR" sz="3200" spc="-1" strike="noStrike">
              <a:latin typeface="Arial"/>
            </a:endParaRPr>
          </a:p>
        </p:txBody>
      </p:sp>
      <p:sp>
        <p:nvSpPr>
          <p:cNvPr id="59" name="PlaceHolder 3"/>
          <p:cNvSpPr>
            <a:spLocks noGrp="1"/>
          </p:cNvSpPr>
          <p:nvPr>
            <p:ph type="body"/>
          </p:nvPr>
        </p:nvSpPr>
        <p:spPr>
          <a:xfrm>
            <a:off x="4674240" y="1604520"/>
            <a:ext cx="4015800" cy="1896840"/>
          </a:xfrm>
          <a:prstGeom prst="rect">
            <a:avLst/>
          </a:prstGeom>
        </p:spPr>
        <p:txBody>
          <a:bodyPr lIns="0" rIns="0" tIns="0" bIns="0">
            <a:normAutofit/>
          </a:bodyPr>
          <a:p>
            <a:endParaRPr b="0" lang="fr-FR" sz="3200" spc="-1" strike="noStrike">
              <a:latin typeface="Arial"/>
            </a:endParaRPr>
          </a:p>
        </p:txBody>
      </p:sp>
      <p:sp>
        <p:nvSpPr>
          <p:cNvPr id="60" name="PlaceHolder 4"/>
          <p:cNvSpPr>
            <a:spLocks noGrp="1"/>
          </p:cNvSpPr>
          <p:nvPr>
            <p:ph type="body"/>
          </p:nvPr>
        </p:nvSpPr>
        <p:spPr>
          <a:xfrm>
            <a:off x="457200" y="3682080"/>
            <a:ext cx="8229240" cy="1896840"/>
          </a:xfrm>
          <a:prstGeom prst="rect">
            <a:avLst/>
          </a:prstGeom>
        </p:spPr>
        <p:txBody>
          <a:bodyPr lIns="0" rIns="0" tIns="0" bIns="0">
            <a:normAutofit/>
          </a:bodyPr>
          <a:p>
            <a:endParaRPr b="0" lang="fr-FR"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457200" y="273600"/>
            <a:ext cx="8229240" cy="1144800"/>
          </a:xfrm>
          <a:prstGeom prst="rect">
            <a:avLst/>
          </a:prstGeom>
        </p:spPr>
        <p:txBody>
          <a:bodyPr lIns="0" rIns="0" tIns="0" bIns="0" anchor="ctr"/>
          <a:p>
            <a:pPr algn="ctr"/>
            <a:endParaRPr b="0" lang="fr-FR" sz="4400" spc="-1" strike="noStrike">
              <a:latin typeface="Arial"/>
            </a:endParaRPr>
          </a:p>
        </p:txBody>
      </p:sp>
      <p:sp>
        <p:nvSpPr>
          <p:cNvPr id="62" name="PlaceHolder 2"/>
          <p:cNvSpPr>
            <a:spLocks noGrp="1"/>
          </p:cNvSpPr>
          <p:nvPr>
            <p:ph type="body"/>
          </p:nvPr>
        </p:nvSpPr>
        <p:spPr>
          <a:xfrm>
            <a:off x="457200" y="1604520"/>
            <a:ext cx="8229240" cy="1896840"/>
          </a:xfrm>
          <a:prstGeom prst="rect">
            <a:avLst/>
          </a:prstGeom>
        </p:spPr>
        <p:txBody>
          <a:bodyPr lIns="0" rIns="0" tIns="0" bIns="0">
            <a:normAutofit/>
          </a:bodyPr>
          <a:p>
            <a:endParaRPr b="0" lang="fr-FR" sz="3200" spc="-1" strike="noStrike">
              <a:latin typeface="Arial"/>
            </a:endParaRPr>
          </a:p>
        </p:txBody>
      </p:sp>
      <p:sp>
        <p:nvSpPr>
          <p:cNvPr id="63" name="PlaceHolder 3"/>
          <p:cNvSpPr>
            <a:spLocks noGrp="1"/>
          </p:cNvSpPr>
          <p:nvPr>
            <p:ph type="body"/>
          </p:nvPr>
        </p:nvSpPr>
        <p:spPr>
          <a:xfrm>
            <a:off x="457200" y="3682080"/>
            <a:ext cx="8229240" cy="1896840"/>
          </a:xfrm>
          <a:prstGeom prst="rect">
            <a:avLst/>
          </a:prstGeom>
        </p:spPr>
        <p:txBody>
          <a:bodyPr lIns="0" rIns="0" tIns="0" bIns="0">
            <a:normAutofit/>
          </a:bodyPr>
          <a:p>
            <a:endParaRPr b="0" lang="fr-FR"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64" name="PlaceHolder 1"/>
          <p:cNvSpPr>
            <a:spLocks noGrp="1"/>
          </p:cNvSpPr>
          <p:nvPr>
            <p:ph type="title"/>
          </p:nvPr>
        </p:nvSpPr>
        <p:spPr>
          <a:xfrm>
            <a:off x="457200" y="273600"/>
            <a:ext cx="8229240" cy="1144800"/>
          </a:xfrm>
          <a:prstGeom prst="rect">
            <a:avLst/>
          </a:prstGeom>
        </p:spPr>
        <p:txBody>
          <a:bodyPr lIns="0" rIns="0" tIns="0" bIns="0" anchor="ctr"/>
          <a:p>
            <a:pPr algn="ctr"/>
            <a:endParaRPr b="0" lang="fr-FR" sz="4400" spc="-1" strike="noStrike">
              <a:latin typeface="Arial"/>
            </a:endParaRPr>
          </a:p>
        </p:txBody>
      </p:sp>
      <p:sp>
        <p:nvSpPr>
          <p:cNvPr id="65" name="PlaceHolder 2"/>
          <p:cNvSpPr>
            <a:spLocks noGrp="1"/>
          </p:cNvSpPr>
          <p:nvPr>
            <p:ph type="body"/>
          </p:nvPr>
        </p:nvSpPr>
        <p:spPr>
          <a:xfrm>
            <a:off x="457200" y="1604520"/>
            <a:ext cx="4015800" cy="1896840"/>
          </a:xfrm>
          <a:prstGeom prst="rect">
            <a:avLst/>
          </a:prstGeom>
        </p:spPr>
        <p:txBody>
          <a:bodyPr lIns="0" rIns="0" tIns="0" bIns="0">
            <a:normAutofit/>
          </a:bodyPr>
          <a:p>
            <a:endParaRPr b="0" lang="fr-FR" sz="3200" spc="-1" strike="noStrike">
              <a:latin typeface="Arial"/>
            </a:endParaRPr>
          </a:p>
        </p:txBody>
      </p:sp>
      <p:sp>
        <p:nvSpPr>
          <p:cNvPr id="66" name="PlaceHolder 3"/>
          <p:cNvSpPr>
            <a:spLocks noGrp="1"/>
          </p:cNvSpPr>
          <p:nvPr>
            <p:ph type="body"/>
          </p:nvPr>
        </p:nvSpPr>
        <p:spPr>
          <a:xfrm>
            <a:off x="4674240" y="1604520"/>
            <a:ext cx="4015800" cy="1896840"/>
          </a:xfrm>
          <a:prstGeom prst="rect">
            <a:avLst/>
          </a:prstGeom>
        </p:spPr>
        <p:txBody>
          <a:bodyPr lIns="0" rIns="0" tIns="0" bIns="0">
            <a:normAutofit/>
          </a:bodyPr>
          <a:p>
            <a:endParaRPr b="0" lang="fr-FR" sz="3200" spc="-1" strike="noStrike">
              <a:latin typeface="Arial"/>
            </a:endParaRPr>
          </a:p>
        </p:txBody>
      </p:sp>
      <p:sp>
        <p:nvSpPr>
          <p:cNvPr id="67" name="PlaceHolder 4"/>
          <p:cNvSpPr>
            <a:spLocks noGrp="1"/>
          </p:cNvSpPr>
          <p:nvPr>
            <p:ph type="body"/>
          </p:nvPr>
        </p:nvSpPr>
        <p:spPr>
          <a:xfrm>
            <a:off x="457200" y="3682080"/>
            <a:ext cx="4015800" cy="1896840"/>
          </a:xfrm>
          <a:prstGeom prst="rect">
            <a:avLst/>
          </a:prstGeom>
        </p:spPr>
        <p:txBody>
          <a:bodyPr lIns="0" rIns="0" tIns="0" bIns="0">
            <a:normAutofit/>
          </a:bodyPr>
          <a:p>
            <a:endParaRPr b="0" lang="fr-FR" sz="3200" spc="-1" strike="noStrike">
              <a:latin typeface="Arial"/>
            </a:endParaRPr>
          </a:p>
        </p:txBody>
      </p:sp>
      <p:sp>
        <p:nvSpPr>
          <p:cNvPr id="68" name="PlaceHolder 5"/>
          <p:cNvSpPr>
            <a:spLocks noGrp="1"/>
          </p:cNvSpPr>
          <p:nvPr>
            <p:ph type="body"/>
          </p:nvPr>
        </p:nvSpPr>
        <p:spPr>
          <a:xfrm>
            <a:off x="4674240" y="3682080"/>
            <a:ext cx="4015800" cy="1896840"/>
          </a:xfrm>
          <a:prstGeom prst="rect">
            <a:avLst/>
          </a:prstGeom>
        </p:spPr>
        <p:txBody>
          <a:bodyPr lIns="0" rIns="0" tIns="0" bIns="0">
            <a:normAutofit/>
          </a:bodyPr>
          <a:p>
            <a:endParaRPr b="0" lang="fr-FR"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p:spPr>
        <p:txBody>
          <a:bodyPr lIns="0" rIns="0" tIns="0" bIns="0" anchor="ctr"/>
          <a:p>
            <a:pPr algn="ctr"/>
            <a:endParaRPr b="0" lang="fr-FR" sz="4400" spc="-1" strike="noStrike">
              <a:latin typeface="Arial"/>
            </a:endParaRPr>
          </a:p>
        </p:txBody>
      </p:sp>
      <p:sp>
        <p:nvSpPr>
          <p:cNvPr id="70" name="PlaceHolder 2"/>
          <p:cNvSpPr>
            <a:spLocks noGrp="1"/>
          </p:cNvSpPr>
          <p:nvPr>
            <p:ph type="body"/>
          </p:nvPr>
        </p:nvSpPr>
        <p:spPr>
          <a:xfrm>
            <a:off x="457200" y="1604520"/>
            <a:ext cx="2649600" cy="1896840"/>
          </a:xfrm>
          <a:prstGeom prst="rect">
            <a:avLst/>
          </a:prstGeom>
        </p:spPr>
        <p:txBody>
          <a:bodyPr lIns="0" rIns="0" tIns="0" bIns="0">
            <a:normAutofit/>
          </a:bodyPr>
          <a:p>
            <a:endParaRPr b="0" lang="fr-FR" sz="3200" spc="-1" strike="noStrike">
              <a:latin typeface="Arial"/>
            </a:endParaRPr>
          </a:p>
        </p:txBody>
      </p:sp>
      <p:sp>
        <p:nvSpPr>
          <p:cNvPr id="71" name="PlaceHolder 3"/>
          <p:cNvSpPr>
            <a:spLocks noGrp="1"/>
          </p:cNvSpPr>
          <p:nvPr>
            <p:ph type="body"/>
          </p:nvPr>
        </p:nvSpPr>
        <p:spPr>
          <a:xfrm>
            <a:off x="3239640" y="1604520"/>
            <a:ext cx="2649600" cy="1896840"/>
          </a:xfrm>
          <a:prstGeom prst="rect">
            <a:avLst/>
          </a:prstGeom>
        </p:spPr>
        <p:txBody>
          <a:bodyPr lIns="0" rIns="0" tIns="0" bIns="0">
            <a:normAutofit/>
          </a:bodyPr>
          <a:p>
            <a:endParaRPr b="0" lang="fr-FR" sz="3200" spc="-1" strike="noStrike">
              <a:latin typeface="Arial"/>
            </a:endParaRPr>
          </a:p>
        </p:txBody>
      </p:sp>
      <p:sp>
        <p:nvSpPr>
          <p:cNvPr id="72" name="PlaceHolder 4"/>
          <p:cNvSpPr>
            <a:spLocks noGrp="1"/>
          </p:cNvSpPr>
          <p:nvPr>
            <p:ph type="body"/>
          </p:nvPr>
        </p:nvSpPr>
        <p:spPr>
          <a:xfrm>
            <a:off x="6022080" y="1604520"/>
            <a:ext cx="2649600" cy="1896840"/>
          </a:xfrm>
          <a:prstGeom prst="rect">
            <a:avLst/>
          </a:prstGeom>
        </p:spPr>
        <p:txBody>
          <a:bodyPr lIns="0" rIns="0" tIns="0" bIns="0">
            <a:normAutofit/>
          </a:bodyPr>
          <a:p>
            <a:endParaRPr b="0" lang="fr-FR" sz="3200" spc="-1" strike="noStrike">
              <a:latin typeface="Arial"/>
            </a:endParaRPr>
          </a:p>
        </p:txBody>
      </p:sp>
      <p:sp>
        <p:nvSpPr>
          <p:cNvPr id="73" name="PlaceHolder 5"/>
          <p:cNvSpPr>
            <a:spLocks noGrp="1"/>
          </p:cNvSpPr>
          <p:nvPr>
            <p:ph type="body"/>
          </p:nvPr>
        </p:nvSpPr>
        <p:spPr>
          <a:xfrm>
            <a:off x="457200" y="3682080"/>
            <a:ext cx="2649600" cy="1896840"/>
          </a:xfrm>
          <a:prstGeom prst="rect">
            <a:avLst/>
          </a:prstGeom>
        </p:spPr>
        <p:txBody>
          <a:bodyPr lIns="0" rIns="0" tIns="0" bIns="0">
            <a:normAutofit/>
          </a:bodyPr>
          <a:p>
            <a:endParaRPr b="0" lang="fr-FR" sz="3200" spc="-1" strike="noStrike">
              <a:latin typeface="Arial"/>
            </a:endParaRPr>
          </a:p>
        </p:txBody>
      </p:sp>
      <p:sp>
        <p:nvSpPr>
          <p:cNvPr id="74" name="PlaceHolder 6"/>
          <p:cNvSpPr>
            <a:spLocks noGrp="1"/>
          </p:cNvSpPr>
          <p:nvPr>
            <p:ph type="body"/>
          </p:nvPr>
        </p:nvSpPr>
        <p:spPr>
          <a:xfrm>
            <a:off x="3239640" y="3682080"/>
            <a:ext cx="2649600" cy="1896840"/>
          </a:xfrm>
          <a:prstGeom prst="rect">
            <a:avLst/>
          </a:prstGeom>
        </p:spPr>
        <p:txBody>
          <a:bodyPr lIns="0" rIns="0" tIns="0" bIns="0">
            <a:normAutofit/>
          </a:bodyPr>
          <a:p>
            <a:endParaRPr b="0" lang="fr-FR" sz="3200" spc="-1" strike="noStrike">
              <a:latin typeface="Arial"/>
            </a:endParaRPr>
          </a:p>
        </p:txBody>
      </p:sp>
      <p:sp>
        <p:nvSpPr>
          <p:cNvPr id="75" name="PlaceHolder 7"/>
          <p:cNvSpPr>
            <a:spLocks noGrp="1"/>
          </p:cNvSpPr>
          <p:nvPr>
            <p:ph type="body"/>
          </p:nvPr>
        </p:nvSpPr>
        <p:spPr>
          <a:xfrm>
            <a:off x="6022080" y="3682080"/>
            <a:ext cx="2649600" cy="1896840"/>
          </a:xfrm>
          <a:prstGeom prst="rect">
            <a:avLst/>
          </a:prstGeom>
        </p:spPr>
        <p:txBody>
          <a:bodyPr lIns="0" rIns="0" tIns="0" bIns="0">
            <a:normAutofit/>
          </a:bodyPr>
          <a:p>
            <a:endParaRPr b="0" lang="fr-FR" sz="32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457200" y="273600"/>
            <a:ext cx="8229240" cy="1144800"/>
          </a:xfrm>
          <a:prstGeom prst="rect">
            <a:avLst/>
          </a:prstGeom>
        </p:spPr>
        <p:txBody>
          <a:bodyPr lIns="0" rIns="0" tIns="0" bIns="0" anchor="ctr"/>
          <a:p>
            <a:pPr algn="ctr"/>
            <a:endParaRPr b="0" lang="fr-FR" sz="4400" spc="-1" strike="noStrike">
              <a:latin typeface="Arial"/>
            </a:endParaRPr>
          </a:p>
        </p:txBody>
      </p:sp>
      <p:sp>
        <p:nvSpPr>
          <p:cNvPr id="5" name="PlaceHolder 2"/>
          <p:cNvSpPr>
            <a:spLocks noGrp="1"/>
          </p:cNvSpPr>
          <p:nvPr>
            <p:ph type="body"/>
          </p:nvPr>
        </p:nvSpPr>
        <p:spPr>
          <a:xfrm>
            <a:off x="457200" y="1604520"/>
            <a:ext cx="8229240" cy="3976920"/>
          </a:xfrm>
          <a:prstGeom prst="rect">
            <a:avLst/>
          </a:prstGeom>
        </p:spPr>
        <p:txBody>
          <a:bodyPr lIns="0" rIns="0" tIns="0" bIns="0">
            <a:normAutofit/>
          </a:bodyPr>
          <a:p>
            <a:endParaRPr b="0" lang="fr-FR"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457200" y="273600"/>
            <a:ext cx="8229240" cy="1144800"/>
          </a:xfrm>
          <a:prstGeom prst="rect">
            <a:avLst/>
          </a:prstGeom>
        </p:spPr>
        <p:txBody>
          <a:bodyPr lIns="0" rIns="0" tIns="0" bIns="0" anchor="ctr"/>
          <a:p>
            <a:pPr algn="ctr"/>
            <a:endParaRPr b="0" lang="fr-FR" sz="4400" spc="-1" strike="noStrike">
              <a:latin typeface="Arial"/>
            </a:endParaRPr>
          </a:p>
        </p:txBody>
      </p:sp>
      <p:sp>
        <p:nvSpPr>
          <p:cNvPr id="7" name="PlaceHolder 2"/>
          <p:cNvSpPr>
            <a:spLocks noGrp="1"/>
          </p:cNvSpPr>
          <p:nvPr>
            <p:ph type="body"/>
          </p:nvPr>
        </p:nvSpPr>
        <p:spPr>
          <a:xfrm>
            <a:off x="457200" y="1604520"/>
            <a:ext cx="4015800" cy="3976920"/>
          </a:xfrm>
          <a:prstGeom prst="rect">
            <a:avLst/>
          </a:prstGeom>
        </p:spPr>
        <p:txBody>
          <a:bodyPr lIns="0" rIns="0" tIns="0" bIns="0">
            <a:normAutofit/>
          </a:bodyPr>
          <a:p>
            <a:endParaRPr b="0" lang="fr-FR" sz="3200" spc="-1" strike="noStrike">
              <a:latin typeface="Arial"/>
            </a:endParaRPr>
          </a:p>
        </p:txBody>
      </p:sp>
      <p:sp>
        <p:nvSpPr>
          <p:cNvPr id="8" name="PlaceHolder 3"/>
          <p:cNvSpPr>
            <a:spLocks noGrp="1"/>
          </p:cNvSpPr>
          <p:nvPr>
            <p:ph type="body"/>
          </p:nvPr>
        </p:nvSpPr>
        <p:spPr>
          <a:xfrm>
            <a:off x="4674240" y="1604520"/>
            <a:ext cx="4015800" cy="3976920"/>
          </a:xfrm>
          <a:prstGeom prst="rect">
            <a:avLst/>
          </a:prstGeom>
        </p:spPr>
        <p:txBody>
          <a:bodyPr lIns="0" rIns="0" tIns="0" bIns="0">
            <a:normAutofit/>
          </a:bodyPr>
          <a:p>
            <a:endParaRPr b="0" lang="fr-FR"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457200" y="273600"/>
            <a:ext cx="8229240" cy="1144800"/>
          </a:xfrm>
          <a:prstGeom prst="rect">
            <a:avLst/>
          </a:prstGeom>
        </p:spPr>
        <p:txBody>
          <a:bodyPr lIns="0" rIns="0" tIns="0" bIns="0" anchor="ctr"/>
          <a:p>
            <a:pPr algn="ctr"/>
            <a:endParaRPr b="0" lang="fr-FR"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457200" y="273600"/>
            <a:ext cx="8229240" cy="5307840"/>
          </a:xfrm>
          <a:prstGeom prst="rect">
            <a:avLst/>
          </a:prstGeom>
        </p:spPr>
        <p:txBody>
          <a:bodyPr lIns="0" rIns="0" tIns="0" bIns="0" anchor="ctr"/>
          <a:p>
            <a:pPr algn="ctr"/>
            <a:endParaRPr b="0" lang="fr-FR"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457200" y="273600"/>
            <a:ext cx="8229240" cy="1144800"/>
          </a:xfrm>
          <a:prstGeom prst="rect">
            <a:avLst/>
          </a:prstGeom>
        </p:spPr>
        <p:txBody>
          <a:bodyPr lIns="0" rIns="0" tIns="0" bIns="0" anchor="ctr"/>
          <a:p>
            <a:pPr algn="ctr"/>
            <a:endParaRPr b="0" lang="fr-FR" sz="4400" spc="-1" strike="noStrike">
              <a:latin typeface="Arial"/>
            </a:endParaRPr>
          </a:p>
        </p:txBody>
      </p:sp>
      <p:sp>
        <p:nvSpPr>
          <p:cNvPr id="12" name="PlaceHolder 2"/>
          <p:cNvSpPr>
            <a:spLocks noGrp="1"/>
          </p:cNvSpPr>
          <p:nvPr>
            <p:ph type="body"/>
          </p:nvPr>
        </p:nvSpPr>
        <p:spPr>
          <a:xfrm>
            <a:off x="457200" y="1604520"/>
            <a:ext cx="4015800" cy="1896840"/>
          </a:xfrm>
          <a:prstGeom prst="rect">
            <a:avLst/>
          </a:prstGeom>
        </p:spPr>
        <p:txBody>
          <a:bodyPr lIns="0" rIns="0" tIns="0" bIns="0">
            <a:normAutofit/>
          </a:bodyPr>
          <a:p>
            <a:endParaRPr b="0" lang="fr-FR" sz="3200" spc="-1" strike="noStrike">
              <a:latin typeface="Arial"/>
            </a:endParaRPr>
          </a:p>
        </p:txBody>
      </p:sp>
      <p:sp>
        <p:nvSpPr>
          <p:cNvPr id="13" name="PlaceHolder 3"/>
          <p:cNvSpPr>
            <a:spLocks noGrp="1"/>
          </p:cNvSpPr>
          <p:nvPr>
            <p:ph type="body"/>
          </p:nvPr>
        </p:nvSpPr>
        <p:spPr>
          <a:xfrm>
            <a:off x="4674240" y="1604520"/>
            <a:ext cx="4015800" cy="3976920"/>
          </a:xfrm>
          <a:prstGeom prst="rect">
            <a:avLst/>
          </a:prstGeom>
        </p:spPr>
        <p:txBody>
          <a:bodyPr lIns="0" rIns="0" tIns="0" bIns="0">
            <a:normAutofit/>
          </a:bodyPr>
          <a:p>
            <a:endParaRPr b="0" lang="fr-FR" sz="3200" spc="-1" strike="noStrike">
              <a:latin typeface="Arial"/>
            </a:endParaRPr>
          </a:p>
        </p:txBody>
      </p:sp>
      <p:sp>
        <p:nvSpPr>
          <p:cNvPr id="14" name="PlaceHolder 4"/>
          <p:cNvSpPr>
            <a:spLocks noGrp="1"/>
          </p:cNvSpPr>
          <p:nvPr>
            <p:ph type="body"/>
          </p:nvPr>
        </p:nvSpPr>
        <p:spPr>
          <a:xfrm>
            <a:off x="457200" y="3682080"/>
            <a:ext cx="4015800" cy="1896840"/>
          </a:xfrm>
          <a:prstGeom prst="rect">
            <a:avLst/>
          </a:prstGeom>
        </p:spPr>
        <p:txBody>
          <a:bodyPr lIns="0" rIns="0" tIns="0" bIns="0">
            <a:normAutofit/>
          </a:bodyPr>
          <a:p>
            <a:endParaRPr b="0" lang="fr-FR"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457200" y="273600"/>
            <a:ext cx="8229240" cy="1144800"/>
          </a:xfrm>
          <a:prstGeom prst="rect">
            <a:avLst/>
          </a:prstGeom>
        </p:spPr>
        <p:txBody>
          <a:bodyPr lIns="0" rIns="0" tIns="0" bIns="0" anchor="ctr"/>
          <a:p>
            <a:pPr algn="ctr"/>
            <a:endParaRPr b="0" lang="fr-FR" sz="4400" spc="-1" strike="noStrike">
              <a:latin typeface="Arial"/>
            </a:endParaRPr>
          </a:p>
        </p:txBody>
      </p:sp>
      <p:sp>
        <p:nvSpPr>
          <p:cNvPr id="16" name="PlaceHolder 2"/>
          <p:cNvSpPr>
            <a:spLocks noGrp="1"/>
          </p:cNvSpPr>
          <p:nvPr>
            <p:ph type="body"/>
          </p:nvPr>
        </p:nvSpPr>
        <p:spPr>
          <a:xfrm>
            <a:off x="457200" y="1604520"/>
            <a:ext cx="4015800" cy="3976920"/>
          </a:xfrm>
          <a:prstGeom prst="rect">
            <a:avLst/>
          </a:prstGeom>
        </p:spPr>
        <p:txBody>
          <a:bodyPr lIns="0" rIns="0" tIns="0" bIns="0">
            <a:normAutofit/>
          </a:bodyPr>
          <a:p>
            <a:endParaRPr b="0" lang="fr-FR" sz="3200" spc="-1" strike="noStrike">
              <a:latin typeface="Arial"/>
            </a:endParaRPr>
          </a:p>
        </p:txBody>
      </p:sp>
      <p:sp>
        <p:nvSpPr>
          <p:cNvPr id="17" name="PlaceHolder 3"/>
          <p:cNvSpPr>
            <a:spLocks noGrp="1"/>
          </p:cNvSpPr>
          <p:nvPr>
            <p:ph type="body"/>
          </p:nvPr>
        </p:nvSpPr>
        <p:spPr>
          <a:xfrm>
            <a:off x="4674240" y="1604520"/>
            <a:ext cx="4015800" cy="1896840"/>
          </a:xfrm>
          <a:prstGeom prst="rect">
            <a:avLst/>
          </a:prstGeom>
        </p:spPr>
        <p:txBody>
          <a:bodyPr lIns="0" rIns="0" tIns="0" bIns="0">
            <a:normAutofit/>
          </a:bodyPr>
          <a:p>
            <a:endParaRPr b="0" lang="fr-FR" sz="3200" spc="-1" strike="noStrike">
              <a:latin typeface="Arial"/>
            </a:endParaRPr>
          </a:p>
        </p:txBody>
      </p:sp>
      <p:sp>
        <p:nvSpPr>
          <p:cNvPr id="18" name="PlaceHolder 4"/>
          <p:cNvSpPr>
            <a:spLocks noGrp="1"/>
          </p:cNvSpPr>
          <p:nvPr>
            <p:ph type="body"/>
          </p:nvPr>
        </p:nvSpPr>
        <p:spPr>
          <a:xfrm>
            <a:off x="4674240" y="3682080"/>
            <a:ext cx="4015800" cy="1896840"/>
          </a:xfrm>
          <a:prstGeom prst="rect">
            <a:avLst/>
          </a:prstGeom>
        </p:spPr>
        <p:txBody>
          <a:bodyPr lIns="0" rIns="0" tIns="0" bIns="0">
            <a:normAutofit/>
          </a:bodyPr>
          <a:p>
            <a:endParaRPr b="0" lang="fr-FR"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p:spPr>
        <p:txBody>
          <a:bodyPr lIns="0" rIns="0" tIns="0" bIns="0" anchor="ctr"/>
          <a:p>
            <a:pPr algn="ctr"/>
            <a:endParaRPr b="0" lang="fr-FR" sz="4400" spc="-1" strike="noStrike">
              <a:latin typeface="Arial"/>
            </a:endParaRPr>
          </a:p>
        </p:txBody>
      </p:sp>
      <p:sp>
        <p:nvSpPr>
          <p:cNvPr id="20" name="PlaceHolder 2"/>
          <p:cNvSpPr>
            <a:spLocks noGrp="1"/>
          </p:cNvSpPr>
          <p:nvPr>
            <p:ph type="body"/>
          </p:nvPr>
        </p:nvSpPr>
        <p:spPr>
          <a:xfrm>
            <a:off x="457200" y="1604520"/>
            <a:ext cx="4015800" cy="1896840"/>
          </a:xfrm>
          <a:prstGeom prst="rect">
            <a:avLst/>
          </a:prstGeom>
        </p:spPr>
        <p:txBody>
          <a:bodyPr lIns="0" rIns="0" tIns="0" bIns="0">
            <a:normAutofit/>
          </a:bodyPr>
          <a:p>
            <a:endParaRPr b="0" lang="fr-FR" sz="3200" spc="-1" strike="noStrike">
              <a:latin typeface="Arial"/>
            </a:endParaRPr>
          </a:p>
        </p:txBody>
      </p:sp>
      <p:sp>
        <p:nvSpPr>
          <p:cNvPr id="21" name="PlaceHolder 3"/>
          <p:cNvSpPr>
            <a:spLocks noGrp="1"/>
          </p:cNvSpPr>
          <p:nvPr>
            <p:ph type="body"/>
          </p:nvPr>
        </p:nvSpPr>
        <p:spPr>
          <a:xfrm>
            <a:off x="4674240" y="1604520"/>
            <a:ext cx="4015800" cy="1896840"/>
          </a:xfrm>
          <a:prstGeom prst="rect">
            <a:avLst/>
          </a:prstGeom>
        </p:spPr>
        <p:txBody>
          <a:bodyPr lIns="0" rIns="0" tIns="0" bIns="0">
            <a:normAutofit/>
          </a:bodyPr>
          <a:p>
            <a:endParaRPr b="0" lang="fr-FR" sz="3200" spc="-1" strike="noStrike">
              <a:latin typeface="Arial"/>
            </a:endParaRPr>
          </a:p>
        </p:txBody>
      </p:sp>
      <p:sp>
        <p:nvSpPr>
          <p:cNvPr id="22" name="PlaceHolder 4"/>
          <p:cNvSpPr>
            <a:spLocks noGrp="1"/>
          </p:cNvSpPr>
          <p:nvPr>
            <p:ph type="body"/>
          </p:nvPr>
        </p:nvSpPr>
        <p:spPr>
          <a:xfrm>
            <a:off x="457200" y="3682080"/>
            <a:ext cx="8229240" cy="1896840"/>
          </a:xfrm>
          <a:prstGeom prst="rect">
            <a:avLst/>
          </a:prstGeom>
        </p:spPr>
        <p:txBody>
          <a:bodyPr lIns="0" rIns="0" tIns="0" bIns="0">
            <a:normAutofit/>
          </a:bodyPr>
          <a:p>
            <a:endParaRPr b="0" lang="fr-FR"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0" y="0"/>
            <a:ext cx="8228880" cy="1142280"/>
          </a:xfrm>
          <a:prstGeom prst="rect">
            <a:avLst/>
          </a:prstGeom>
        </p:spPr>
        <p:txBody>
          <a:bodyPr lIns="0" rIns="0" tIns="0" bIns="0" anchor="ctr"/>
          <a:p>
            <a:r>
              <a:rPr b="0" lang="fr-FR" sz="1800" spc="-1" strike="noStrike">
                <a:latin typeface="Arial"/>
              </a:rPr>
              <a:t>Cliquez pour éditer le format du texte-titre</a:t>
            </a:r>
            <a:endParaRPr b="0" lang="fr-FR" sz="1800" spc="-1" strike="noStrike">
              <a:latin typeface="Arial"/>
            </a:endParaRPr>
          </a:p>
        </p:txBody>
      </p:sp>
      <p:sp>
        <p:nvSpPr>
          <p:cNvPr id="1" name="PlaceHolder 2"/>
          <p:cNvSpPr>
            <a:spLocks noGrp="1"/>
          </p:cNvSpPr>
          <p:nvPr>
            <p:ph type="body"/>
          </p:nvPr>
        </p:nvSpPr>
        <p:spPr>
          <a:xfrm>
            <a:off x="457200" y="1604520"/>
            <a:ext cx="8229240" cy="397692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fr-FR" sz="3200" spc="-1" strike="noStrike">
                <a:latin typeface="Arial"/>
              </a:rPr>
              <a:t>Cliquez pour éditer le format du plan de texte</a:t>
            </a:r>
            <a:endParaRPr b="0" lang="fr-FR" sz="3200" spc="-1" strike="noStrike">
              <a:latin typeface="Arial"/>
            </a:endParaRPr>
          </a:p>
          <a:p>
            <a:pPr lvl="1" marL="864000" indent="-324000">
              <a:spcBef>
                <a:spcPts val="1134"/>
              </a:spcBef>
              <a:buClr>
                <a:srgbClr val="000000"/>
              </a:buClr>
              <a:buSzPct val="75000"/>
              <a:buFont typeface="Symbol" charset="2"/>
              <a:buChar char=""/>
            </a:pPr>
            <a:r>
              <a:rPr b="0" lang="fr-FR" sz="2800" spc="-1" strike="noStrike">
                <a:latin typeface="Arial"/>
              </a:rPr>
              <a:t>Second niveau de plan</a:t>
            </a:r>
            <a:endParaRPr b="0" lang="fr-FR" sz="2800" spc="-1" strike="noStrike">
              <a:latin typeface="Arial"/>
            </a:endParaRPr>
          </a:p>
          <a:p>
            <a:pPr lvl="2" marL="1296000" indent="-288000">
              <a:spcBef>
                <a:spcPts val="850"/>
              </a:spcBef>
              <a:buClr>
                <a:srgbClr val="000000"/>
              </a:buClr>
              <a:buSzPct val="45000"/>
              <a:buFont typeface="Wingdings" charset="2"/>
              <a:buChar char=""/>
            </a:pPr>
            <a:r>
              <a:rPr b="0" lang="fr-FR" sz="2400" spc="-1" strike="noStrike">
                <a:latin typeface="Arial"/>
              </a:rPr>
              <a:t>Troisième niveau de plan</a:t>
            </a:r>
            <a:endParaRPr b="0" lang="fr-FR" sz="2400" spc="-1" strike="noStrike">
              <a:latin typeface="Arial"/>
            </a:endParaRPr>
          </a:p>
          <a:p>
            <a:pPr lvl="3" marL="1728000" indent="-216000">
              <a:spcBef>
                <a:spcPts val="567"/>
              </a:spcBef>
              <a:buClr>
                <a:srgbClr val="000000"/>
              </a:buClr>
              <a:buSzPct val="75000"/>
              <a:buFont typeface="Symbol" charset="2"/>
              <a:buChar char=""/>
            </a:pPr>
            <a:r>
              <a:rPr b="0" lang="fr-FR" sz="2000" spc="-1" strike="noStrike">
                <a:latin typeface="Arial"/>
              </a:rPr>
              <a:t>Quatrième niveau de plan</a:t>
            </a:r>
            <a:endParaRPr b="0" lang="fr-FR" sz="2000" spc="-1" strike="noStrike">
              <a:latin typeface="Arial"/>
            </a:endParaRPr>
          </a:p>
          <a:p>
            <a:pPr lvl="4" marL="2160000" indent="-216000">
              <a:spcBef>
                <a:spcPts val="283"/>
              </a:spcBef>
              <a:buClr>
                <a:srgbClr val="000000"/>
              </a:buClr>
              <a:buSzPct val="45000"/>
              <a:buFont typeface="Wingdings" charset="2"/>
              <a:buChar char=""/>
            </a:pPr>
            <a:r>
              <a:rPr b="0" lang="fr-FR" sz="2000" spc="-1" strike="noStrike">
                <a:latin typeface="Arial"/>
              </a:rPr>
              <a:t>Cinquième niveau de plan</a:t>
            </a:r>
            <a:endParaRPr b="0" lang="fr-FR" sz="2000" spc="-1" strike="noStrike">
              <a:latin typeface="Arial"/>
            </a:endParaRPr>
          </a:p>
          <a:p>
            <a:pPr lvl="5" marL="2592000" indent="-216000">
              <a:spcBef>
                <a:spcPts val="283"/>
              </a:spcBef>
              <a:buClr>
                <a:srgbClr val="000000"/>
              </a:buClr>
              <a:buSzPct val="45000"/>
              <a:buFont typeface="Wingdings" charset="2"/>
              <a:buChar char=""/>
            </a:pPr>
            <a:r>
              <a:rPr b="0" lang="fr-FR" sz="2000" spc="-1" strike="noStrike">
                <a:latin typeface="Arial"/>
              </a:rPr>
              <a:t>Sixième niveau de plan</a:t>
            </a:r>
            <a:endParaRPr b="0" lang="fr-FR" sz="2000" spc="-1" strike="noStrike">
              <a:latin typeface="Arial"/>
            </a:endParaRPr>
          </a:p>
          <a:p>
            <a:pPr lvl="6" marL="3024000" indent="-216000">
              <a:spcBef>
                <a:spcPts val="283"/>
              </a:spcBef>
              <a:buClr>
                <a:srgbClr val="000000"/>
              </a:buClr>
              <a:buSzPct val="45000"/>
              <a:buFont typeface="Wingdings" charset="2"/>
              <a:buChar char=""/>
            </a:pPr>
            <a:r>
              <a:rPr b="0" lang="fr-FR" sz="2000" spc="-1" strike="noStrike">
                <a:latin typeface="Arial"/>
              </a:rPr>
              <a:t>Septième niveau de plan</a:t>
            </a:r>
            <a:endParaRPr b="0" lang="fr-FR"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38" name="PlaceHolder 1"/>
          <p:cNvSpPr>
            <a:spLocks noGrp="1"/>
          </p:cNvSpPr>
          <p:nvPr>
            <p:ph type="title"/>
          </p:nvPr>
        </p:nvSpPr>
        <p:spPr>
          <a:xfrm>
            <a:off x="457200" y="273600"/>
            <a:ext cx="8229240" cy="1144800"/>
          </a:xfrm>
          <a:prstGeom prst="rect">
            <a:avLst/>
          </a:prstGeom>
        </p:spPr>
        <p:txBody>
          <a:bodyPr lIns="0" rIns="0" tIns="0" bIns="0" anchor="ctr"/>
          <a:p>
            <a:pPr algn="ctr"/>
            <a:r>
              <a:rPr b="0" lang="fr-FR" sz="4400" spc="-1" strike="noStrike">
                <a:latin typeface="Arial"/>
              </a:rPr>
              <a:t>Cliquez pour éditer le format du texte-titre</a:t>
            </a:r>
            <a:endParaRPr b="0" lang="fr-FR" sz="4400" spc="-1" strike="noStrike">
              <a:latin typeface="Arial"/>
            </a:endParaRPr>
          </a:p>
        </p:txBody>
      </p:sp>
      <p:sp>
        <p:nvSpPr>
          <p:cNvPr id="39" name="PlaceHolder 2"/>
          <p:cNvSpPr>
            <a:spLocks noGrp="1"/>
          </p:cNvSpPr>
          <p:nvPr>
            <p:ph type="body"/>
          </p:nvPr>
        </p:nvSpPr>
        <p:spPr>
          <a:xfrm>
            <a:off x="457200" y="1604520"/>
            <a:ext cx="8229240" cy="397692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fr-FR" sz="3200" spc="-1" strike="noStrike">
                <a:latin typeface="Arial"/>
              </a:rPr>
              <a:t>Cliquez pour éditer le format du plan de texte</a:t>
            </a:r>
            <a:endParaRPr b="0" lang="fr-FR" sz="3200" spc="-1" strike="noStrike">
              <a:latin typeface="Arial"/>
            </a:endParaRPr>
          </a:p>
          <a:p>
            <a:pPr lvl="1" marL="864000" indent="-324000">
              <a:spcBef>
                <a:spcPts val="1134"/>
              </a:spcBef>
              <a:buClr>
                <a:srgbClr val="000000"/>
              </a:buClr>
              <a:buSzPct val="75000"/>
              <a:buFont typeface="Symbol" charset="2"/>
              <a:buChar char=""/>
            </a:pPr>
            <a:r>
              <a:rPr b="0" lang="fr-FR" sz="2800" spc="-1" strike="noStrike">
                <a:latin typeface="Arial"/>
              </a:rPr>
              <a:t>Second niveau de plan</a:t>
            </a:r>
            <a:endParaRPr b="0" lang="fr-FR" sz="2800" spc="-1" strike="noStrike">
              <a:latin typeface="Arial"/>
            </a:endParaRPr>
          </a:p>
          <a:p>
            <a:pPr lvl="2" marL="1296000" indent="-288000">
              <a:spcBef>
                <a:spcPts val="850"/>
              </a:spcBef>
              <a:buClr>
                <a:srgbClr val="000000"/>
              </a:buClr>
              <a:buSzPct val="45000"/>
              <a:buFont typeface="Wingdings" charset="2"/>
              <a:buChar char=""/>
            </a:pPr>
            <a:r>
              <a:rPr b="0" lang="fr-FR" sz="2400" spc="-1" strike="noStrike">
                <a:latin typeface="Arial"/>
              </a:rPr>
              <a:t>Troisième niveau de plan</a:t>
            </a:r>
            <a:endParaRPr b="0" lang="fr-FR" sz="2400" spc="-1" strike="noStrike">
              <a:latin typeface="Arial"/>
            </a:endParaRPr>
          </a:p>
          <a:p>
            <a:pPr lvl="3" marL="1728000" indent="-216000">
              <a:spcBef>
                <a:spcPts val="567"/>
              </a:spcBef>
              <a:buClr>
                <a:srgbClr val="000000"/>
              </a:buClr>
              <a:buSzPct val="75000"/>
              <a:buFont typeface="Symbol" charset="2"/>
              <a:buChar char=""/>
            </a:pPr>
            <a:r>
              <a:rPr b="0" lang="fr-FR" sz="2000" spc="-1" strike="noStrike">
                <a:latin typeface="Arial"/>
              </a:rPr>
              <a:t>Quatrième niveau de plan</a:t>
            </a:r>
            <a:endParaRPr b="0" lang="fr-FR" sz="2000" spc="-1" strike="noStrike">
              <a:latin typeface="Arial"/>
            </a:endParaRPr>
          </a:p>
          <a:p>
            <a:pPr lvl="4" marL="2160000" indent="-216000">
              <a:spcBef>
                <a:spcPts val="283"/>
              </a:spcBef>
              <a:buClr>
                <a:srgbClr val="000000"/>
              </a:buClr>
              <a:buSzPct val="45000"/>
              <a:buFont typeface="Wingdings" charset="2"/>
              <a:buChar char=""/>
            </a:pPr>
            <a:r>
              <a:rPr b="0" lang="fr-FR" sz="2000" spc="-1" strike="noStrike">
                <a:latin typeface="Arial"/>
              </a:rPr>
              <a:t>Cinquième niveau de plan</a:t>
            </a:r>
            <a:endParaRPr b="0" lang="fr-FR" sz="2000" spc="-1" strike="noStrike">
              <a:latin typeface="Arial"/>
            </a:endParaRPr>
          </a:p>
          <a:p>
            <a:pPr lvl="5" marL="2592000" indent="-216000">
              <a:spcBef>
                <a:spcPts val="283"/>
              </a:spcBef>
              <a:buClr>
                <a:srgbClr val="000000"/>
              </a:buClr>
              <a:buSzPct val="45000"/>
              <a:buFont typeface="Wingdings" charset="2"/>
              <a:buChar char=""/>
            </a:pPr>
            <a:r>
              <a:rPr b="0" lang="fr-FR" sz="2000" spc="-1" strike="noStrike">
                <a:latin typeface="Arial"/>
              </a:rPr>
              <a:t>Sixième niveau de plan</a:t>
            </a:r>
            <a:endParaRPr b="0" lang="fr-FR" sz="2000" spc="-1" strike="noStrike">
              <a:latin typeface="Arial"/>
            </a:endParaRPr>
          </a:p>
          <a:p>
            <a:pPr lvl="6" marL="3024000" indent="-216000">
              <a:spcBef>
                <a:spcPts val="283"/>
              </a:spcBef>
              <a:buClr>
                <a:srgbClr val="000000"/>
              </a:buClr>
              <a:buSzPct val="45000"/>
              <a:buFont typeface="Wingdings" charset="2"/>
              <a:buChar char=""/>
            </a:pPr>
            <a:r>
              <a:rPr b="0" lang="fr-FR" sz="2000" spc="-1" strike="noStrike">
                <a:latin typeface="Arial"/>
              </a:rPr>
              <a:t>Septième niveau de plan</a:t>
            </a:r>
            <a:endParaRPr b="0" lang="fr-FR"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3.xml"/><Relationship Id="rId3" Type="http://schemas.openxmlformats.org/officeDocument/2006/relationships/notesSlide" Target="../notesSlides/notesSlide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0.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1.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2.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4.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5.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6.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7.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8.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9.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0.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1.xml"/>
</Relationships>
</file>

<file path=ppt/slides/_rels/slide2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2.xml"/>
</Relationships>
</file>

<file path=ppt/slides/_rels/slide23.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3.xml"/>
</Relationships>
</file>

<file path=ppt/slides/_rels/slide24.xml.rels><?xml version="1.0" encoding="UTF-8"?>
<Relationships xmlns="http://schemas.openxmlformats.org/package/2006/relationships"><Relationship Id="rId1" Type="http://schemas.openxmlformats.org/officeDocument/2006/relationships/hyperlink" Target="http://www.webkb.org/kb/it/o_knowledge/d_odr_content_article.html" TargetMode="External"/><Relationship Id="rId2" Type="http://schemas.openxmlformats.org/officeDocument/2006/relationships/hyperlink" Target="http://www.webkb.org/kb/it/o_knowledge/d_odr_content_article.html" TargetMode="External"/><Relationship Id="rId3" Type="http://schemas.openxmlformats.org/officeDocument/2006/relationships/slideLayout" Target="../slideLayouts/slideLayout13.xml"/>
</Relationships>
</file>

<file path=ppt/slides/_rels/slide25.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26.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6.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image" Target="../media/image2.wmf"/><Relationship Id="rId2" Type="http://schemas.openxmlformats.org/officeDocument/2006/relationships/slideLayout" Target="../slideLayouts/slideLayout13.xml"/><Relationship Id="rId3" Type="http://schemas.openxmlformats.org/officeDocument/2006/relationships/notesSlide" Target="../notesSlides/notesSlide5.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6.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7.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8.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9.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2" name="CustomShape 1"/>
          <p:cNvSpPr/>
          <p:nvPr/>
        </p:nvSpPr>
        <p:spPr>
          <a:xfrm>
            <a:off x="0" y="980640"/>
            <a:ext cx="9143280" cy="1469160"/>
          </a:xfrm>
          <a:prstGeom prst="rect">
            <a:avLst/>
          </a:prstGeom>
          <a:noFill/>
          <a:ln>
            <a:noFill/>
          </a:ln>
        </p:spPr>
        <p:style>
          <a:lnRef idx="0"/>
          <a:fillRef idx="0"/>
          <a:effectRef idx="0"/>
          <a:fontRef idx="minor"/>
        </p:style>
        <p:txBody>
          <a:bodyPr lIns="90000" rIns="90000" tIns="45000" bIns="45000" anchor="ctr">
            <a:normAutofit/>
          </a:bodyPr>
          <a:p>
            <a:pPr algn="ctr">
              <a:lnSpc>
                <a:spcPct val="100000"/>
              </a:lnSpc>
            </a:pPr>
            <a:r>
              <a:rPr b="1" lang="fr-FR" sz="4400" spc="-1" strike="noStrike">
                <a:solidFill>
                  <a:srgbClr val="000000"/>
                </a:solidFill>
                <a:latin typeface="Calibri"/>
              </a:rPr>
              <a:t>Ontology Design Rules </a:t>
            </a:r>
            <a:br/>
            <a:r>
              <a:rPr b="1" lang="fr-FR" sz="4400" spc="-1" strike="noStrike">
                <a:solidFill>
                  <a:srgbClr val="000000"/>
                </a:solidFill>
                <a:latin typeface="Calibri"/>
              </a:rPr>
              <a:t>based on </a:t>
            </a:r>
            <a:br/>
            <a:r>
              <a:rPr b="1" lang="fr-FR" sz="4400" spc="-1" strike="noStrike">
                <a:solidFill>
                  <a:srgbClr val="000000"/>
                </a:solidFill>
                <a:latin typeface="Calibri"/>
              </a:rPr>
              <a:t>Comparability via Particular Relations</a:t>
            </a:r>
            <a:endParaRPr b="0" lang="fr-FR" sz="4400" spc="-1" strike="noStrike">
              <a:latin typeface="Arial"/>
            </a:endParaRPr>
          </a:p>
        </p:txBody>
      </p:sp>
      <p:sp>
        <p:nvSpPr>
          <p:cNvPr id="83" name="CustomShape 2"/>
          <p:cNvSpPr/>
          <p:nvPr/>
        </p:nvSpPr>
        <p:spPr>
          <a:xfrm>
            <a:off x="0" y="3933000"/>
            <a:ext cx="9143280" cy="1751760"/>
          </a:xfrm>
          <a:prstGeom prst="rect">
            <a:avLst/>
          </a:prstGeom>
          <a:noFill/>
          <a:ln>
            <a:noFill/>
          </a:ln>
        </p:spPr>
        <p:style>
          <a:lnRef idx="0"/>
          <a:fillRef idx="0"/>
          <a:effectRef idx="0"/>
          <a:fontRef idx="minor"/>
        </p:style>
        <p:txBody>
          <a:bodyPr lIns="90000" rIns="90000" tIns="45000" bIns="45000">
            <a:normAutofit/>
          </a:bodyPr>
          <a:p>
            <a:pPr algn="ctr">
              <a:lnSpc>
                <a:spcPct val="100000"/>
              </a:lnSpc>
              <a:spcBef>
                <a:spcPts val="641"/>
              </a:spcBef>
            </a:pPr>
            <a:r>
              <a:rPr b="0" lang="fr-FR" sz="3200" spc="-1" strike="noStrike" baseline="30000">
                <a:solidFill>
                  <a:srgbClr val="8b8b8b"/>
                </a:solidFill>
                <a:latin typeface="Calibri"/>
              </a:rPr>
              <a:t>1 </a:t>
            </a:r>
            <a:r>
              <a:rPr b="0" lang="fr-FR" sz="3200" spc="-1" strike="noStrike">
                <a:solidFill>
                  <a:srgbClr val="8b8b8b"/>
                </a:solidFill>
                <a:latin typeface="Calibri"/>
              </a:rPr>
              <a:t>Université de la Réunion, France</a:t>
            </a:r>
            <a:endParaRPr b="0" lang="fr-FR" sz="3200" spc="-1" strike="noStrike">
              <a:latin typeface="Arial"/>
            </a:endParaRPr>
          </a:p>
          <a:p>
            <a:pPr algn="ctr">
              <a:lnSpc>
                <a:spcPct val="100000"/>
              </a:lnSpc>
              <a:spcBef>
                <a:spcPts val="641"/>
              </a:spcBef>
            </a:pPr>
            <a:r>
              <a:rPr b="0" lang="fr-FR" sz="3200" spc="-1" strike="noStrike" baseline="30000">
                <a:solidFill>
                  <a:srgbClr val="8b8b8b"/>
                </a:solidFill>
                <a:latin typeface="Calibri"/>
              </a:rPr>
              <a:t>2 </a:t>
            </a:r>
            <a:r>
              <a:rPr b="0" lang="fr-FR" sz="3200" spc="-1" strike="noStrike">
                <a:solidFill>
                  <a:srgbClr val="8b8b8b"/>
                </a:solidFill>
                <a:latin typeface="Calibri"/>
              </a:rPr>
              <a:t>Griffith University, Australia</a:t>
            </a:r>
            <a:endParaRPr b="0" lang="fr-FR" sz="3200" spc="-1" strike="noStrike">
              <a:latin typeface="Arial"/>
            </a:endParaRPr>
          </a:p>
          <a:p>
            <a:pPr algn="ctr">
              <a:lnSpc>
                <a:spcPct val="100000"/>
              </a:lnSpc>
              <a:spcBef>
                <a:spcPts val="641"/>
              </a:spcBef>
            </a:pPr>
            <a:r>
              <a:rPr b="0" lang="fr-FR" sz="3200" spc="-1" strike="noStrike" baseline="30000">
                <a:solidFill>
                  <a:srgbClr val="8b8b8b"/>
                </a:solidFill>
                <a:latin typeface="Calibri"/>
              </a:rPr>
              <a:t>3 </a:t>
            </a:r>
            <a:r>
              <a:rPr b="0" lang="fr-FR" sz="3200" spc="-1" strike="noStrike">
                <a:solidFill>
                  <a:srgbClr val="8b8b8b"/>
                </a:solidFill>
                <a:latin typeface="Calibri"/>
              </a:rPr>
              <a:t>Université Côte d’Azur, Inria, CNRS, I3S, France </a:t>
            </a:r>
            <a:endParaRPr b="0" lang="fr-FR" sz="3200" spc="-1" strike="noStrike">
              <a:latin typeface="Arial"/>
            </a:endParaRPr>
          </a:p>
          <a:p>
            <a:pPr algn="ctr">
              <a:lnSpc>
                <a:spcPct val="100000"/>
              </a:lnSpc>
              <a:spcBef>
                <a:spcPts val="641"/>
              </a:spcBef>
            </a:pPr>
            <a:r>
              <a:rPr b="0" lang="fr-FR" sz="3200" spc="-1" strike="noStrike">
                <a:solidFill>
                  <a:srgbClr val="8b8b8b"/>
                </a:solidFill>
                <a:latin typeface="Calibri"/>
              </a:rPr>
              <a:t>http://wimmics.inria.fr</a:t>
            </a:r>
            <a:endParaRPr b="0" lang="fr-FR" sz="3200" spc="-1" strike="noStrike">
              <a:latin typeface="Arial"/>
            </a:endParaRPr>
          </a:p>
        </p:txBody>
      </p:sp>
      <p:sp>
        <p:nvSpPr>
          <p:cNvPr id="84" name="CustomShape 3"/>
          <p:cNvSpPr/>
          <p:nvPr/>
        </p:nvSpPr>
        <p:spPr>
          <a:xfrm>
            <a:off x="4572000" y="5638320"/>
            <a:ext cx="4060080" cy="264240"/>
          </a:xfrm>
          <a:prstGeom prst="rect">
            <a:avLst/>
          </a:prstGeom>
          <a:noFill/>
          <a:ln w="9360">
            <a:noFill/>
          </a:ln>
        </p:spPr>
        <p:style>
          <a:lnRef idx="0"/>
          <a:fillRef idx="0"/>
          <a:effectRef idx="0"/>
          <a:fontRef idx="minor"/>
        </p:style>
      </p:sp>
      <p:sp>
        <p:nvSpPr>
          <p:cNvPr id="85" name="CustomShape 4"/>
          <p:cNvSpPr/>
          <p:nvPr/>
        </p:nvSpPr>
        <p:spPr>
          <a:xfrm>
            <a:off x="0" y="3052080"/>
            <a:ext cx="9143280" cy="516600"/>
          </a:xfrm>
          <a:prstGeom prst="rect">
            <a:avLst/>
          </a:prstGeom>
          <a:noFill/>
          <a:ln>
            <a:noFill/>
          </a:ln>
        </p:spPr>
        <p:style>
          <a:lnRef idx="0"/>
          <a:fillRef idx="0"/>
          <a:effectRef idx="0"/>
          <a:fontRef idx="minor"/>
        </p:style>
        <p:txBody>
          <a:bodyPr lIns="90000" rIns="90000" tIns="45000" bIns="45000"/>
          <a:p>
            <a:pPr algn="ctr">
              <a:lnSpc>
                <a:spcPct val="100000"/>
              </a:lnSpc>
            </a:pPr>
            <a:r>
              <a:rPr b="0" lang="fr-FR" sz="2800" spc="-1" strike="noStrike">
                <a:solidFill>
                  <a:srgbClr val="000000"/>
                </a:solidFill>
                <a:latin typeface="Calibri"/>
                <a:ea typeface="DejaVu Sans"/>
              </a:rPr>
              <a:t>Philippe Martin</a:t>
            </a:r>
            <a:r>
              <a:rPr b="0" lang="fr-FR" sz="2800" spc="-1" strike="noStrike" baseline="30000">
                <a:solidFill>
                  <a:srgbClr val="000000"/>
                </a:solidFill>
                <a:latin typeface="Calibri"/>
                <a:ea typeface="DejaVu Sans"/>
              </a:rPr>
              <a:t>1,2,3</a:t>
            </a:r>
            <a:r>
              <a:rPr b="0" lang="fr-FR" sz="2800" spc="-1" strike="noStrike">
                <a:solidFill>
                  <a:srgbClr val="000000"/>
                </a:solidFill>
                <a:latin typeface="Calibri"/>
                <a:ea typeface="DejaVu Sans"/>
              </a:rPr>
              <a:t>, Olivier Corby</a:t>
            </a:r>
            <a:r>
              <a:rPr b="0" lang="fr-FR" sz="2800" spc="-1" strike="noStrike" baseline="30000">
                <a:solidFill>
                  <a:srgbClr val="000000"/>
                </a:solidFill>
                <a:latin typeface="Calibri"/>
                <a:ea typeface="DejaVu Sans"/>
              </a:rPr>
              <a:t>3</a:t>
            </a:r>
            <a:r>
              <a:rPr b="0" lang="fr-FR" sz="2800" spc="-1" strike="noStrike">
                <a:solidFill>
                  <a:srgbClr val="000000"/>
                </a:solidFill>
                <a:latin typeface="Calibri"/>
                <a:ea typeface="DejaVu Sans"/>
              </a:rPr>
              <a:t>, </a:t>
            </a:r>
            <a:r>
              <a:rPr b="0" lang="fr-FR" sz="2800" spc="-1" strike="noStrike" u="sng">
                <a:solidFill>
                  <a:srgbClr val="000000"/>
                </a:solidFill>
                <a:uFillTx/>
                <a:latin typeface="Calibri"/>
                <a:ea typeface="DejaVu Sans"/>
              </a:rPr>
              <a:t>Catherine Faron Zucker</a:t>
            </a:r>
            <a:r>
              <a:rPr b="0" lang="fr-FR" sz="2800" spc="-1" strike="noStrike" baseline="30000">
                <a:solidFill>
                  <a:srgbClr val="000000"/>
                </a:solidFill>
                <a:latin typeface="Calibri"/>
                <a:ea typeface="DejaVu Sans"/>
              </a:rPr>
              <a:t>3</a:t>
            </a:r>
            <a:r>
              <a:rPr b="0" lang="fr-FR" sz="2800" spc="-1" strike="noStrike">
                <a:solidFill>
                  <a:srgbClr val="000000"/>
                </a:solidFill>
                <a:latin typeface="Calibri"/>
                <a:ea typeface="DejaVu Sans"/>
              </a:rPr>
              <a:t>, </a:t>
            </a:r>
            <a:endParaRPr b="0" lang="fr-FR" sz="2800" spc="-1" strike="noStrike">
              <a:latin typeface="Arial"/>
            </a:endParaRPr>
          </a:p>
        </p:txBody>
      </p:sp>
      <p:pic>
        <p:nvPicPr>
          <p:cNvPr id="86" name="Picture 8" descr=""/>
          <p:cNvPicPr/>
          <p:nvPr/>
        </p:nvPicPr>
        <p:blipFill>
          <a:blip r:embed="rId1"/>
          <a:stretch/>
        </p:blipFill>
        <p:spPr>
          <a:xfrm>
            <a:off x="2339640" y="5124240"/>
            <a:ext cx="1195200" cy="968400"/>
          </a:xfrm>
          <a:prstGeom prst="rect">
            <a:avLst/>
          </a:prstGeom>
          <a:ln>
            <a:noFill/>
          </a:ln>
        </p:spPr>
      </p:pic>
      <p:sp>
        <p:nvSpPr>
          <p:cNvPr id="87" name="CustomShape 5"/>
          <p:cNvSpPr/>
          <p:nvPr/>
        </p:nvSpPr>
        <p:spPr>
          <a:xfrm>
            <a:off x="395640" y="6290280"/>
            <a:ext cx="8352360" cy="455760"/>
          </a:xfrm>
          <a:prstGeom prst="rect">
            <a:avLst/>
          </a:prstGeom>
          <a:noFill/>
          <a:ln>
            <a:noFill/>
          </a:ln>
        </p:spPr>
        <p:style>
          <a:lnRef idx="0"/>
          <a:fillRef idx="0"/>
          <a:effectRef idx="0"/>
          <a:fontRef idx="minor"/>
        </p:style>
        <p:txBody>
          <a:bodyPr lIns="90000" rIns="90000" tIns="45000" bIns="45000"/>
          <a:p>
            <a:pPr algn="ctr">
              <a:lnSpc>
                <a:spcPct val="100000"/>
              </a:lnSpc>
            </a:pPr>
            <a:r>
              <a:rPr b="0" lang="fr-FR" sz="2400" spc="-1" strike="noStrike">
                <a:solidFill>
                  <a:srgbClr val="000000"/>
                </a:solidFill>
                <a:latin typeface="Calibri"/>
                <a:ea typeface="DejaVu Sans"/>
              </a:rPr>
              <a:t>Semantics 2019, Karlsruhe, September 10, 2019</a:t>
            </a:r>
            <a:endParaRPr b="0" lang="fr-FR" sz="2400" spc="-1" strike="noStrike">
              <a:latin typeface="Arial"/>
            </a:endParaRPr>
          </a:p>
        </p:txBody>
      </p:sp>
    </p:spTree>
  </p:cSld>
  <p:timing>
    <p:tnLst>
      <p:par>
        <p:cTn id="1" dur="indefinite" restart="never" nodeType="tmRoot">
          <p:childTnLst>
            <p:seq>
              <p:cTn id="2" dur="indefinite" nodeType="mainSeq"/>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0" name="CustomShape 1"/>
          <p:cNvSpPr/>
          <p:nvPr/>
        </p:nvSpPr>
        <p:spPr>
          <a:xfrm>
            <a:off x="0" y="0"/>
            <a:ext cx="9143280" cy="1142280"/>
          </a:xfrm>
          <a:prstGeom prst="rect">
            <a:avLst/>
          </a:prstGeom>
          <a:noFill/>
          <a:ln>
            <a:noFill/>
          </a:ln>
        </p:spPr>
        <p:style>
          <a:lnRef idx="0"/>
          <a:fillRef idx="0"/>
          <a:effectRef idx="0"/>
          <a:fontRef idx="minor"/>
        </p:style>
        <p:txBody>
          <a:bodyPr lIns="90000" rIns="90000" tIns="45000" bIns="45000" anchor="ctr">
            <a:normAutofit/>
          </a:bodyPr>
          <a:p>
            <a:pPr>
              <a:lnSpc>
                <a:spcPct val="100000"/>
              </a:lnSpc>
            </a:pPr>
            <a:r>
              <a:rPr b="1" lang="fr-FR" sz="4400" spc="-1" strike="noStrike">
                <a:solidFill>
                  <a:srgbClr val="000000"/>
                </a:solidFill>
                <a:latin typeface="Calibri"/>
              </a:rPr>
              <a:t>ODR for subclass relations</a:t>
            </a:r>
            <a:endParaRPr b="0" lang="fr-FR" sz="4400" spc="-1" strike="noStrike">
              <a:latin typeface="Arial"/>
            </a:endParaRPr>
          </a:p>
        </p:txBody>
      </p:sp>
      <p:sp>
        <p:nvSpPr>
          <p:cNvPr id="121" name="CustomShape 2"/>
          <p:cNvSpPr/>
          <p:nvPr/>
        </p:nvSpPr>
        <p:spPr>
          <a:xfrm>
            <a:off x="0" y="980640"/>
            <a:ext cx="9468000" cy="5374800"/>
          </a:xfrm>
          <a:prstGeom prst="rect">
            <a:avLst/>
          </a:prstGeom>
          <a:noFill/>
          <a:ln>
            <a:noFill/>
          </a:ln>
        </p:spPr>
        <p:style>
          <a:lnRef idx="0"/>
          <a:fillRef idx="0"/>
          <a:effectRef idx="0"/>
          <a:fontRef idx="minor"/>
        </p:style>
        <p:txBody>
          <a:bodyPr lIns="90000" rIns="90000" tIns="45000" bIns="45000">
            <a:normAutofit/>
          </a:bodyPr>
          <a:p>
            <a:pPr>
              <a:lnSpc>
                <a:spcPct val="100000"/>
              </a:lnSpc>
              <a:spcBef>
                <a:spcPts val="1020"/>
              </a:spcBef>
            </a:pPr>
            <a:r>
              <a:rPr b="0" lang="fr-FR" sz="5100" spc="-1" strike="noStrike">
                <a:solidFill>
                  <a:srgbClr val="000000"/>
                </a:solidFill>
                <a:latin typeface="Calibri"/>
              </a:rPr>
              <a:t>Method: </a:t>
            </a:r>
            <a:endParaRPr b="0" lang="fr-FR" sz="5100" spc="-1" strike="noStrike">
              <a:latin typeface="Arial"/>
            </a:endParaRPr>
          </a:p>
          <a:p>
            <a:pPr>
              <a:lnSpc>
                <a:spcPct val="100000"/>
              </a:lnSpc>
              <a:spcBef>
                <a:spcPts val="1020"/>
              </a:spcBef>
            </a:pPr>
            <a:r>
              <a:rPr b="0" lang="fr-FR" sz="5100" spc="-1" strike="noStrike">
                <a:solidFill>
                  <a:srgbClr val="000000"/>
                </a:solidFill>
                <a:latin typeface="Calibri"/>
              </a:rPr>
              <a:t>2. Automatically checking the comparability of classes </a:t>
            </a:r>
            <a:br/>
            <a:r>
              <a:rPr b="0" lang="fr-FR" sz="5100" spc="-1" strike="noStrike">
                <a:solidFill>
                  <a:srgbClr val="000000"/>
                </a:solidFill>
                <a:latin typeface="Calibri"/>
              </a:rPr>
              <a:t>with subclass relations</a:t>
            </a:r>
            <a:endParaRPr b="0" lang="fr-FR" sz="5100" spc="-1" strike="noStrike">
              <a:latin typeface="Arial"/>
            </a:endParaRPr>
          </a:p>
          <a:p>
            <a:pPr marL="800280">
              <a:lnSpc>
                <a:spcPct val="100000"/>
              </a:lnSpc>
              <a:spcBef>
                <a:spcPts val="1199"/>
              </a:spcBef>
              <a:spcAft>
                <a:spcPts val="1199"/>
              </a:spcAft>
            </a:pPr>
            <a:r>
              <a:rPr b="0" lang="fr-FR" sz="3800" spc="-1" strike="noStrike">
                <a:solidFill>
                  <a:srgbClr val="000000"/>
                </a:solidFill>
                <a:latin typeface="Calibri"/>
              </a:rPr>
              <a:t>SPARQL query retrieving the pairs of classes that are neither comparable nor incomparable, i.e. ontology design errors</a:t>
            </a:r>
            <a:endParaRPr b="0" lang="fr-FR" sz="3800" spc="-1" strike="noStrike">
              <a:latin typeface="Arial"/>
            </a:endParaRPr>
          </a:p>
          <a:p>
            <a:pPr marL="399960">
              <a:lnSpc>
                <a:spcPct val="100000"/>
              </a:lnSpc>
              <a:spcBef>
                <a:spcPts val="561"/>
              </a:spcBef>
            </a:pPr>
            <a:r>
              <a:rPr b="0" lang="fr-FR" sz="2800" spc="-1" strike="noStrike">
                <a:solidFill>
                  <a:srgbClr val="000000"/>
                </a:solidFill>
                <a:latin typeface="Courier New"/>
              </a:rPr>
              <a:t>SELECT distinct ?c1 ?c2 WHERE { </a:t>
            </a:r>
            <a:br/>
            <a:r>
              <a:rPr b="0" lang="fr-FR" sz="2800" spc="-1" strike="noStrike">
                <a:solidFill>
                  <a:srgbClr val="000000"/>
                </a:solidFill>
                <a:latin typeface="Courier New"/>
              </a:rPr>
              <a:t>  ?c1 a owl:Class. ?c2 a owl:Class. FILTER(?c1 != ?c2)</a:t>
            </a:r>
            <a:endParaRPr b="0" lang="fr-FR" sz="2800" spc="-1" strike="noStrike">
              <a:latin typeface="Arial"/>
            </a:endParaRPr>
          </a:p>
          <a:p>
            <a:pPr marL="399960">
              <a:lnSpc>
                <a:spcPct val="100000"/>
              </a:lnSpc>
              <a:spcBef>
                <a:spcPts val="561"/>
              </a:spcBef>
            </a:pPr>
            <a:r>
              <a:rPr b="0" lang="fr-FR" sz="2800" spc="-1" strike="noStrike">
                <a:solidFill>
                  <a:srgbClr val="000000"/>
                </a:solidFill>
                <a:latin typeface="Courier New"/>
              </a:rPr>
              <a:t>  </a:t>
            </a:r>
            <a:r>
              <a:rPr b="0" lang="fr-FR" sz="2800" spc="-1" strike="noStrike">
                <a:solidFill>
                  <a:srgbClr val="000000"/>
                </a:solidFill>
                <a:latin typeface="Courier New"/>
              </a:rPr>
              <a:t>FILTER NOT EXISTS{?c1 rdfs:subClassOf|^rdfs:subClassOf ?c2}</a:t>
            </a:r>
            <a:endParaRPr b="0" lang="fr-FR" sz="2800" spc="-1" strike="noStrike">
              <a:latin typeface="Arial"/>
            </a:endParaRPr>
          </a:p>
          <a:p>
            <a:pPr marL="399960">
              <a:lnSpc>
                <a:spcPct val="100000"/>
              </a:lnSpc>
              <a:spcBef>
                <a:spcPts val="561"/>
              </a:spcBef>
            </a:pPr>
            <a:r>
              <a:rPr b="0" lang="fr-FR" sz="2800" spc="-1" strike="noStrike">
                <a:solidFill>
                  <a:srgbClr val="000000"/>
                </a:solidFill>
                <a:latin typeface="Courier New"/>
              </a:rPr>
              <a:t>  </a:t>
            </a:r>
            <a:r>
              <a:rPr b="0" lang="fr-FR" sz="2800" spc="-1" strike="noStrike">
                <a:solidFill>
                  <a:srgbClr val="000000"/>
                </a:solidFill>
                <a:latin typeface="Courier New"/>
              </a:rPr>
              <a:t>FILTER NOT EXISTS{?c1 owl:equivalentClass|owl:sameAs ?c2}</a:t>
            </a:r>
            <a:endParaRPr b="0" lang="fr-FR" sz="2800" spc="-1" strike="noStrike">
              <a:latin typeface="Arial"/>
            </a:endParaRPr>
          </a:p>
          <a:p>
            <a:pPr marL="399960">
              <a:lnSpc>
                <a:spcPct val="100000"/>
              </a:lnSpc>
              <a:spcBef>
                <a:spcPts val="561"/>
              </a:spcBef>
            </a:pPr>
            <a:r>
              <a:rPr b="0" lang="fr-FR" sz="2800" spc="-1" strike="noStrike">
                <a:solidFill>
                  <a:srgbClr val="000000"/>
                </a:solidFill>
                <a:latin typeface="Courier New"/>
              </a:rPr>
              <a:t>  </a:t>
            </a:r>
            <a:r>
              <a:rPr b="0" lang="fr-FR" sz="2800" spc="-1" strike="noStrike">
                <a:solidFill>
                  <a:srgbClr val="000000"/>
                </a:solidFill>
                <a:latin typeface="Courier New"/>
              </a:rPr>
              <a:t>FILTER NOT EXISTS{?c1 owl:complementOf|owl:disjointWith ?c2}</a:t>
            </a:r>
            <a:endParaRPr b="0" lang="fr-FR" sz="2800" spc="-1" strike="noStrike">
              <a:latin typeface="Arial"/>
            </a:endParaRPr>
          </a:p>
          <a:p>
            <a:pPr marL="399960">
              <a:lnSpc>
                <a:spcPct val="100000"/>
              </a:lnSpc>
              <a:spcBef>
                <a:spcPts val="561"/>
              </a:spcBef>
            </a:pPr>
            <a:r>
              <a:rPr b="0" lang="fr-FR" sz="2800" spc="-1" strike="noStrike">
                <a:solidFill>
                  <a:srgbClr val="000000"/>
                </a:solidFill>
                <a:latin typeface="Courier New"/>
              </a:rPr>
              <a:t>  </a:t>
            </a:r>
            <a:r>
              <a:rPr b="0" lang="fr-FR" sz="2800" spc="-1" strike="noStrike">
                <a:solidFill>
                  <a:srgbClr val="000000"/>
                </a:solidFill>
                <a:latin typeface="Courier New"/>
              </a:rPr>
              <a:t>FILTER NOT EXISTS{ </a:t>
            </a:r>
            <a:endParaRPr b="0" lang="fr-FR" sz="2800" spc="-1" strike="noStrike">
              <a:latin typeface="Arial"/>
            </a:endParaRPr>
          </a:p>
          <a:p>
            <a:pPr marL="399960">
              <a:lnSpc>
                <a:spcPct val="100000"/>
              </a:lnSpc>
              <a:spcBef>
                <a:spcPts val="561"/>
              </a:spcBef>
            </a:pPr>
            <a:r>
              <a:rPr b="0" lang="fr-FR" sz="2800" spc="-1" strike="noStrike">
                <a:solidFill>
                  <a:srgbClr val="000000"/>
                </a:solidFill>
                <a:latin typeface="Courier New"/>
              </a:rPr>
              <a:t>    </a:t>
            </a:r>
            <a:r>
              <a:rPr b="0" lang="fr-FR" sz="2800" spc="-1" strike="noStrike">
                <a:solidFill>
                  <a:srgbClr val="000000"/>
                </a:solidFill>
                <a:latin typeface="Courier New"/>
              </a:rPr>
              <a:t>[] rdf:type owl:AllDisjointClasses;</a:t>
            </a:r>
            <a:endParaRPr b="0" lang="fr-FR" sz="2800" spc="-1" strike="noStrike">
              <a:latin typeface="Arial"/>
            </a:endParaRPr>
          </a:p>
          <a:p>
            <a:pPr marL="399960">
              <a:lnSpc>
                <a:spcPct val="100000"/>
              </a:lnSpc>
              <a:spcBef>
                <a:spcPts val="561"/>
              </a:spcBef>
            </a:pPr>
            <a:r>
              <a:rPr b="0" lang="fr-FR" sz="2800" spc="-1" strike="noStrike">
                <a:solidFill>
                  <a:srgbClr val="000000"/>
                </a:solidFill>
                <a:latin typeface="Courier New"/>
              </a:rPr>
              <a:t>       </a:t>
            </a:r>
            <a:r>
              <a:rPr b="0" lang="fr-FR" sz="2800" spc="-1" strike="noStrike">
                <a:solidFill>
                  <a:srgbClr val="000000"/>
                </a:solidFill>
                <a:latin typeface="Courier New"/>
              </a:rPr>
              <a:t>owl:members/rdf:rest*/rdf:first ?c1,?c2}</a:t>
            </a:r>
            <a:endParaRPr b="0" lang="fr-FR" sz="2800" spc="-1" strike="noStrike">
              <a:latin typeface="Arial"/>
            </a:endParaRPr>
          </a:p>
          <a:p>
            <a:pPr marL="399960">
              <a:lnSpc>
                <a:spcPct val="100000"/>
              </a:lnSpc>
              <a:spcBef>
                <a:spcPts val="561"/>
              </a:spcBef>
            </a:pPr>
            <a:r>
              <a:rPr b="0" lang="fr-FR" sz="2800" spc="-1" strike="noStrike">
                <a:solidFill>
                  <a:srgbClr val="000000"/>
                </a:solidFill>
                <a:latin typeface="Courier New"/>
              </a:rPr>
              <a:t>  </a:t>
            </a:r>
            <a:r>
              <a:rPr b="0" lang="fr-FR" sz="2800" spc="-1" strike="noStrike">
                <a:solidFill>
                  <a:srgbClr val="000000"/>
                </a:solidFill>
                <a:latin typeface="Courier New"/>
              </a:rPr>
              <a:t>FILTER NOT EXISTS{ </a:t>
            </a:r>
            <a:endParaRPr b="0" lang="fr-FR" sz="2800" spc="-1" strike="noStrike">
              <a:latin typeface="Arial"/>
            </a:endParaRPr>
          </a:p>
          <a:p>
            <a:pPr marL="399960">
              <a:lnSpc>
                <a:spcPct val="100000"/>
              </a:lnSpc>
              <a:spcBef>
                <a:spcPts val="561"/>
              </a:spcBef>
            </a:pPr>
            <a:r>
              <a:rPr b="0" lang="fr-FR" sz="2800" spc="-1" strike="noStrike">
                <a:solidFill>
                  <a:srgbClr val="000000"/>
                </a:solidFill>
                <a:latin typeface="Courier New"/>
              </a:rPr>
              <a:t>    </a:t>
            </a:r>
            <a:r>
              <a:rPr b="0" lang="fr-FR" sz="2800" spc="-1" strike="noStrike">
                <a:solidFill>
                  <a:srgbClr val="000000"/>
                </a:solidFill>
                <a:latin typeface="Courier New"/>
              </a:rPr>
              <a:t>[] owl:disjointUnionOf/rdf:rest*/rdf:first ?c1,?c2}</a:t>
            </a:r>
            <a:endParaRPr b="0" lang="fr-FR" sz="2800" spc="-1" strike="noStrike">
              <a:latin typeface="Arial"/>
            </a:endParaRPr>
          </a:p>
          <a:p>
            <a:pPr marL="399960">
              <a:lnSpc>
                <a:spcPct val="100000"/>
              </a:lnSpc>
              <a:spcBef>
                <a:spcPts val="561"/>
              </a:spcBef>
            </a:pPr>
            <a:r>
              <a:rPr b="0" lang="fr-FR" sz="2800" spc="-1" strike="noStrike">
                <a:solidFill>
                  <a:srgbClr val="000000"/>
                </a:solidFill>
                <a:latin typeface="Courier New"/>
              </a:rPr>
              <a:t>  </a:t>
            </a:r>
            <a:r>
              <a:rPr b="0" lang="fr-FR" sz="2800" spc="-1" strike="noStrike">
                <a:solidFill>
                  <a:srgbClr val="000000"/>
                </a:solidFill>
                <a:latin typeface="Courier New"/>
              </a:rPr>
              <a:t>FILTER NOT EXISTS {?c1 owl:differentFrom ?c2} }</a:t>
            </a:r>
            <a:endParaRPr b="0" lang="fr-FR" sz="2800" spc="-1" strike="noStrike">
              <a:latin typeface="Arial"/>
            </a:endParaRPr>
          </a:p>
        </p:txBody>
      </p:sp>
      <p:sp>
        <p:nvSpPr>
          <p:cNvPr id="122" name="CustomShape 3"/>
          <p:cNvSpPr/>
          <p:nvPr/>
        </p:nvSpPr>
        <p:spPr>
          <a:xfrm>
            <a:off x="6975000" y="6356520"/>
            <a:ext cx="2133000" cy="364320"/>
          </a:xfrm>
          <a:prstGeom prst="rect">
            <a:avLst/>
          </a:prstGeom>
          <a:noFill/>
          <a:ln>
            <a:noFill/>
          </a:ln>
        </p:spPr>
        <p:style>
          <a:lnRef idx="0"/>
          <a:fillRef idx="0"/>
          <a:effectRef idx="0"/>
          <a:fontRef idx="minor"/>
        </p:style>
        <p:txBody>
          <a:bodyPr lIns="90000" rIns="90000" tIns="45000" bIns="45000" anchor="ctr"/>
          <a:p>
            <a:pPr algn="r">
              <a:lnSpc>
                <a:spcPct val="100000"/>
              </a:lnSpc>
            </a:pPr>
            <a:fld id="{9D929CFE-90E4-4650-80DC-1F8905C47BA6}" type="slidenum">
              <a:rPr b="0" lang="fr-FR" sz="1200" spc="-1" strike="noStrike">
                <a:solidFill>
                  <a:srgbClr val="8b8b8b"/>
                </a:solidFill>
                <a:latin typeface="Calibri"/>
              </a:rPr>
              <a:t>&lt;numéro&gt;</a:t>
            </a:fld>
            <a:endParaRPr b="0" lang="fr-FR" sz="1200" spc="-1" strike="noStrike">
              <a:latin typeface="Arial"/>
            </a:endParaRPr>
          </a:p>
        </p:txBody>
      </p:sp>
      <p:sp>
        <p:nvSpPr>
          <p:cNvPr id="123" name="CustomShape 4"/>
          <p:cNvSpPr/>
          <p:nvPr/>
        </p:nvSpPr>
        <p:spPr>
          <a:xfrm>
            <a:off x="2267640" y="6356520"/>
            <a:ext cx="4607640" cy="364320"/>
          </a:xfrm>
          <a:prstGeom prst="rect">
            <a:avLst/>
          </a:prstGeom>
          <a:noFill/>
          <a:ln>
            <a:noFill/>
          </a:ln>
        </p:spPr>
        <p:style>
          <a:lnRef idx="0"/>
          <a:fillRef idx="0"/>
          <a:effectRef idx="0"/>
          <a:fontRef idx="minor"/>
        </p:style>
        <p:txBody>
          <a:bodyPr lIns="90000" rIns="90000" tIns="45000" bIns="45000" anchor="ctr"/>
          <a:p>
            <a:pPr algn="ctr">
              <a:lnSpc>
                <a:spcPct val="100000"/>
              </a:lnSpc>
            </a:pPr>
            <a:r>
              <a:rPr b="0" lang="fr-FR" sz="1200" spc="-1" strike="noStrike">
                <a:solidFill>
                  <a:srgbClr val="8b8b8b"/>
                </a:solidFill>
                <a:latin typeface="Calibri"/>
              </a:rPr>
              <a:t>Ontology Design Rules based on Comparability via Particular Relations</a:t>
            </a:r>
            <a:endParaRPr b="0" lang="fr-FR" sz="1200" spc="-1" strike="noStrike">
              <a:latin typeface="Arial"/>
            </a:endParaRPr>
          </a:p>
        </p:txBody>
      </p:sp>
    </p:spTree>
  </p:cSld>
  <p:timing>
    <p:tnLst>
      <p:par>
        <p:cTn id="11" dur="indefinite" restart="never" nodeType="tmRoot">
          <p:childTnLst>
            <p:seq>
              <p:cTn id="12" dur="indefinite" nodeType="mainSeq"/>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4" name="CustomShape 1"/>
          <p:cNvSpPr/>
          <p:nvPr/>
        </p:nvSpPr>
        <p:spPr>
          <a:xfrm>
            <a:off x="0" y="0"/>
            <a:ext cx="9143280" cy="1142280"/>
          </a:xfrm>
          <a:prstGeom prst="rect">
            <a:avLst/>
          </a:prstGeom>
          <a:noFill/>
          <a:ln>
            <a:noFill/>
          </a:ln>
        </p:spPr>
        <p:style>
          <a:lnRef idx="0"/>
          <a:fillRef idx="0"/>
          <a:effectRef idx="0"/>
          <a:fontRef idx="minor"/>
        </p:style>
        <p:txBody>
          <a:bodyPr lIns="90000" rIns="90000" tIns="45000" bIns="45000" anchor="ctr">
            <a:normAutofit/>
          </a:bodyPr>
          <a:p>
            <a:pPr>
              <a:lnSpc>
                <a:spcPct val="100000"/>
              </a:lnSpc>
            </a:pPr>
            <a:r>
              <a:rPr b="1" lang="fr-FR" sz="4400" spc="-1" strike="noStrike">
                <a:solidFill>
                  <a:srgbClr val="000000"/>
                </a:solidFill>
                <a:latin typeface="Calibri"/>
              </a:rPr>
              <a:t>ODR for subclass relations</a:t>
            </a:r>
            <a:endParaRPr b="0" lang="fr-FR" sz="4400" spc="-1" strike="noStrike">
              <a:latin typeface="Arial"/>
            </a:endParaRPr>
          </a:p>
        </p:txBody>
      </p:sp>
      <p:sp>
        <p:nvSpPr>
          <p:cNvPr id="125" name="CustomShape 2"/>
          <p:cNvSpPr/>
          <p:nvPr/>
        </p:nvSpPr>
        <p:spPr>
          <a:xfrm>
            <a:off x="0" y="980640"/>
            <a:ext cx="9251640" cy="5374800"/>
          </a:xfrm>
          <a:prstGeom prst="rect">
            <a:avLst/>
          </a:prstGeom>
          <a:noFill/>
          <a:ln>
            <a:noFill/>
          </a:ln>
        </p:spPr>
        <p:style>
          <a:lnRef idx="0"/>
          <a:fillRef idx="0"/>
          <a:effectRef idx="0"/>
          <a:fontRef idx="minor"/>
        </p:style>
        <p:txBody>
          <a:bodyPr lIns="90000" rIns="90000" tIns="45000" bIns="45000">
            <a:normAutofit/>
          </a:bodyPr>
          <a:p>
            <a:pPr>
              <a:lnSpc>
                <a:spcPct val="100000"/>
              </a:lnSpc>
              <a:spcBef>
                <a:spcPts val="641"/>
              </a:spcBef>
            </a:pPr>
            <a:r>
              <a:rPr b="0" lang="fr-FR" sz="3200" spc="-1" strike="noStrike">
                <a:solidFill>
                  <a:srgbClr val="000000"/>
                </a:solidFill>
                <a:latin typeface="Calibri"/>
              </a:rPr>
              <a:t>Advantages</a:t>
            </a:r>
            <a:endParaRPr b="0" lang="fr-FR" sz="3200" spc="-1" strike="noStrike">
              <a:latin typeface="Arial"/>
            </a:endParaRPr>
          </a:p>
          <a:p>
            <a:pPr lvl="1" marL="857160" indent="-456480">
              <a:lnSpc>
                <a:spcPct val="100000"/>
              </a:lnSpc>
              <a:spcBef>
                <a:spcPts val="561"/>
              </a:spcBef>
              <a:buClr>
                <a:srgbClr val="000000"/>
              </a:buClr>
              <a:buFont typeface="Arial"/>
              <a:buChar char="•"/>
            </a:pPr>
            <a:r>
              <a:rPr b="0" lang="fr-FR" sz="2800" spc="-1" strike="noStrike">
                <a:solidFill>
                  <a:srgbClr val="000000"/>
                </a:solidFill>
                <a:latin typeface="Calibri"/>
              </a:rPr>
              <a:t>Automatic detection of inconsistencies</a:t>
            </a:r>
            <a:endParaRPr b="0" lang="fr-FR" sz="2800" spc="-1" strike="noStrike">
              <a:latin typeface="Arial"/>
            </a:endParaRPr>
          </a:p>
          <a:p>
            <a:pPr marL="800280">
              <a:lnSpc>
                <a:spcPct val="100000"/>
              </a:lnSpc>
              <a:spcBef>
                <a:spcPts val="1199"/>
              </a:spcBef>
            </a:pPr>
            <a:r>
              <a:rPr b="0" lang="fr-FR" sz="2000" spc="-1" strike="noStrike">
                <a:solidFill>
                  <a:srgbClr val="000000"/>
                </a:solidFill>
                <a:latin typeface="Courier New"/>
              </a:rPr>
              <a:t>wn:Waterloo rdf:type wn:Battle, wn:Town.</a:t>
            </a:r>
            <a:endParaRPr b="0" lang="fr-FR" sz="2000" spc="-1" strike="noStrike">
              <a:latin typeface="Arial"/>
            </a:endParaRPr>
          </a:p>
          <a:p>
            <a:pPr marL="800280">
              <a:lnSpc>
                <a:spcPct val="100000"/>
              </a:lnSpc>
              <a:spcBef>
                <a:spcPts val="400"/>
              </a:spcBef>
            </a:pPr>
            <a:r>
              <a:rPr b="0" lang="fr-FR" sz="2000" spc="-1" strike="noStrike">
                <a:solidFill>
                  <a:srgbClr val="000000"/>
                </a:solidFill>
                <a:latin typeface="Courier New"/>
              </a:rPr>
              <a:t>wn:Battle rdfs:subClassOf wn:Military_action.</a:t>
            </a:r>
            <a:endParaRPr b="0" lang="fr-FR" sz="2000" spc="-1" strike="noStrike">
              <a:latin typeface="Arial"/>
            </a:endParaRPr>
          </a:p>
          <a:p>
            <a:pPr marL="800280">
              <a:lnSpc>
                <a:spcPct val="100000"/>
              </a:lnSpc>
              <a:spcBef>
                <a:spcPts val="400"/>
              </a:spcBef>
            </a:pPr>
            <a:r>
              <a:rPr b="0" lang="fr-FR" sz="2000" spc="-1" strike="noStrike">
                <a:solidFill>
                  <a:srgbClr val="000000"/>
                </a:solidFill>
                <a:latin typeface="Courier New"/>
              </a:rPr>
              <a:t>wn:Military_action rdfs:subClassOf wn:Action.</a:t>
            </a:r>
            <a:endParaRPr b="0" lang="fr-FR" sz="2000" spc="-1" strike="noStrike">
              <a:latin typeface="Arial"/>
            </a:endParaRPr>
          </a:p>
          <a:p>
            <a:pPr marL="800280">
              <a:lnSpc>
                <a:spcPct val="100000"/>
              </a:lnSpc>
              <a:spcBef>
                <a:spcPts val="400"/>
              </a:spcBef>
            </a:pPr>
            <a:r>
              <a:rPr b="0" lang="fr-FR" sz="2000" spc="-1" strike="noStrike">
                <a:solidFill>
                  <a:srgbClr val="000000"/>
                </a:solidFill>
                <a:latin typeface="Courier New"/>
              </a:rPr>
              <a:t>wn:Town rdfs:subClassOf wn:District.</a:t>
            </a:r>
            <a:endParaRPr b="0" lang="fr-FR" sz="2000" spc="-1" strike="noStrike">
              <a:latin typeface="Arial"/>
            </a:endParaRPr>
          </a:p>
          <a:p>
            <a:pPr marL="800280">
              <a:lnSpc>
                <a:spcPct val="100000"/>
              </a:lnSpc>
              <a:spcBef>
                <a:spcPts val="400"/>
              </a:spcBef>
            </a:pPr>
            <a:r>
              <a:rPr b="0" lang="fr-FR" sz="2000" spc="-1" strike="noStrike">
                <a:solidFill>
                  <a:srgbClr val="000000"/>
                </a:solidFill>
                <a:latin typeface="Courier New"/>
              </a:rPr>
              <a:t>wn:District rdfs:subClassOf wn:Location.</a:t>
            </a:r>
            <a:endParaRPr b="0" lang="fr-FR" sz="2000" spc="-1" strike="noStrike">
              <a:latin typeface="Arial"/>
            </a:endParaRPr>
          </a:p>
          <a:p>
            <a:pPr marL="800280">
              <a:lnSpc>
                <a:spcPct val="100000"/>
              </a:lnSpc>
              <a:spcBef>
                <a:spcPts val="400"/>
              </a:spcBef>
            </a:pPr>
            <a:r>
              <a:rPr b="0" lang="fr-FR" sz="2000" spc="-1" strike="noStrike">
                <a:solidFill>
                  <a:srgbClr val="0070c0"/>
                </a:solidFill>
                <a:latin typeface="Courier New"/>
              </a:rPr>
              <a:t>wn:Action owl:disjointWith wn:Location.</a:t>
            </a:r>
            <a:endParaRPr b="0" lang="fr-FR" sz="2000" spc="-1" strike="noStrike">
              <a:latin typeface="Arial"/>
            </a:endParaRPr>
          </a:p>
          <a:p>
            <a:pPr marL="800280">
              <a:lnSpc>
                <a:spcPct val="100000"/>
              </a:lnSpc>
              <a:spcBef>
                <a:spcPts val="641"/>
              </a:spcBef>
            </a:pPr>
            <a:endParaRPr b="0" lang="fr-FR" sz="2000" spc="-1" strike="noStrike">
              <a:latin typeface="Arial"/>
            </a:endParaRPr>
          </a:p>
        </p:txBody>
      </p:sp>
      <p:sp>
        <p:nvSpPr>
          <p:cNvPr id="126" name="CustomShape 3"/>
          <p:cNvSpPr/>
          <p:nvPr/>
        </p:nvSpPr>
        <p:spPr>
          <a:xfrm>
            <a:off x="6975000" y="6356520"/>
            <a:ext cx="2133000" cy="364320"/>
          </a:xfrm>
          <a:prstGeom prst="rect">
            <a:avLst/>
          </a:prstGeom>
          <a:noFill/>
          <a:ln>
            <a:noFill/>
          </a:ln>
        </p:spPr>
        <p:style>
          <a:lnRef idx="0"/>
          <a:fillRef idx="0"/>
          <a:effectRef idx="0"/>
          <a:fontRef idx="minor"/>
        </p:style>
        <p:txBody>
          <a:bodyPr lIns="90000" rIns="90000" tIns="45000" bIns="45000" anchor="ctr"/>
          <a:p>
            <a:pPr algn="r">
              <a:lnSpc>
                <a:spcPct val="100000"/>
              </a:lnSpc>
            </a:pPr>
            <a:fld id="{BD8EED64-982B-4E8D-AC61-4F96ABB16F1D}" type="slidenum">
              <a:rPr b="0" lang="fr-FR" sz="1200" spc="-1" strike="noStrike">
                <a:solidFill>
                  <a:srgbClr val="8b8b8b"/>
                </a:solidFill>
                <a:latin typeface="Calibri"/>
              </a:rPr>
              <a:t>&lt;numéro&gt;</a:t>
            </a:fld>
            <a:endParaRPr b="0" lang="fr-FR" sz="1200" spc="-1" strike="noStrike">
              <a:latin typeface="Arial"/>
            </a:endParaRPr>
          </a:p>
        </p:txBody>
      </p:sp>
      <p:sp>
        <p:nvSpPr>
          <p:cNvPr id="127" name="CustomShape 4"/>
          <p:cNvSpPr/>
          <p:nvPr/>
        </p:nvSpPr>
        <p:spPr>
          <a:xfrm>
            <a:off x="2267640" y="6356520"/>
            <a:ext cx="4607640" cy="364320"/>
          </a:xfrm>
          <a:prstGeom prst="rect">
            <a:avLst/>
          </a:prstGeom>
          <a:noFill/>
          <a:ln>
            <a:noFill/>
          </a:ln>
        </p:spPr>
        <p:style>
          <a:lnRef idx="0"/>
          <a:fillRef idx="0"/>
          <a:effectRef idx="0"/>
          <a:fontRef idx="minor"/>
        </p:style>
        <p:txBody>
          <a:bodyPr lIns="90000" rIns="90000" tIns="45000" bIns="45000" anchor="ctr"/>
          <a:p>
            <a:pPr algn="ctr">
              <a:lnSpc>
                <a:spcPct val="100000"/>
              </a:lnSpc>
            </a:pPr>
            <a:r>
              <a:rPr b="0" lang="fr-FR" sz="1200" spc="-1" strike="noStrike">
                <a:solidFill>
                  <a:srgbClr val="8b8b8b"/>
                </a:solidFill>
                <a:latin typeface="Calibri"/>
              </a:rPr>
              <a:t>Ontology Design Rules based on Comparability via Particular Relations</a:t>
            </a:r>
            <a:endParaRPr b="0" lang="fr-FR" sz="1200" spc="-1" strike="noStrike">
              <a:latin typeface="Arial"/>
            </a:endParaRPr>
          </a:p>
        </p:txBody>
      </p:sp>
      <p:grpSp>
        <p:nvGrpSpPr>
          <p:cNvPr id="128" name="Group 5"/>
          <p:cNvGrpSpPr/>
          <p:nvPr/>
        </p:nvGrpSpPr>
        <p:grpSpPr>
          <a:xfrm>
            <a:off x="2602440" y="4581000"/>
            <a:ext cx="3941280" cy="1363320"/>
            <a:chOff x="2602440" y="4581000"/>
            <a:chExt cx="3941280" cy="1363320"/>
          </a:xfrm>
        </p:grpSpPr>
        <p:sp>
          <p:nvSpPr>
            <p:cNvPr id="129" name="CustomShape 6"/>
            <p:cNvSpPr/>
            <p:nvPr/>
          </p:nvSpPr>
          <p:spPr>
            <a:xfrm>
              <a:off x="3006720" y="4581000"/>
              <a:ext cx="777960" cy="364320"/>
            </a:xfrm>
            <a:prstGeom prst="rect">
              <a:avLst/>
            </a:prstGeom>
            <a:noFill/>
            <a:ln>
              <a:noFill/>
            </a:ln>
          </p:spPr>
          <p:style>
            <a:lnRef idx="0"/>
            <a:fillRef idx="0"/>
            <a:effectRef idx="0"/>
            <a:fontRef idx="minor"/>
          </p:style>
          <p:txBody>
            <a:bodyPr wrap="none" lIns="90000" rIns="90000" tIns="45000" bIns="45000"/>
            <a:p>
              <a:pPr algn="ctr">
                <a:lnSpc>
                  <a:spcPct val="100000"/>
                </a:lnSpc>
              </a:pPr>
              <a:r>
                <a:rPr b="0" lang="fr-FR" sz="1800" spc="-1" strike="noStrike">
                  <a:solidFill>
                    <a:srgbClr val="000000"/>
                  </a:solidFill>
                  <a:latin typeface="Calibri"/>
                  <a:ea typeface="DejaVu Sans"/>
                </a:rPr>
                <a:t>Action</a:t>
              </a:r>
              <a:endParaRPr b="0" lang="fr-FR" sz="1800" spc="-1" strike="noStrike">
                <a:latin typeface="Arial"/>
              </a:endParaRPr>
            </a:p>
          </p:txBody>
        </p:sp>
        <p:sp>
          <p:nvSpPr>
            <p:cNvPr id="130" name="CustomShape 7"/>
            <p:cNvSpPr/>
            <p:nvPr/>
          </p:nvSpPr>
          <p:spPr>
            <a:xfrm>
              <a:off x="2602440" y="5089680"/>
              <a:ext cx="1587240" cy="364320"/>
            </a:xfrm>
            <a:prstGeom prst="rect">
              <a:avLst/>
            </a:prstGeom>
            <a:noFill/>
            <a:ln>
              <a:noFill/>
            </a:ln>
          </p:spPr>
          <p:style>
            <a:lnRef idx="0"/>
            <a:fillRef idx="0"/>
            <a:effectRef idx="0"/>
            <a:fontRef idx="minor"/>
          </p:style>
          <p:txBody>
            <a:bodyPr wrap="none" lIns="90000" rIns="90000" tIns="45000" bIns="45000"/>
            <a:p>
              <a:pPr algn="ctr">
                <a:lnSpc>
                  <a:spcPct val="100000"/>
                </a:lnSpc>
              </a:pPr>
              <a:r>
                <a:rPr b="0" lang="fr-FR" sz="1800" spc="-1" strike="noStrike">
                  <a:solidFill>
                    <a:srgbClr val="000000"/>
                  </a:solidFill>
                  <a:latin typeface="Calibri"/>
                  <a:ea typeface="DejaVu Sans"/>
                </a:rPr>
                <a:t>Military_action</a:t>
              </a:r>
              <a:endParaRPr b="0" lang="fr-FR" sz="1800" spc="-1" strike="noStrike">
                <a:latin typeface="Arial"/>
              </a:endParaRPr>
            </a:p>
          </p:txBody>
        </p:sp>
        <p:sp>
          <p:nvSpPr>
            <p:cNvPr id="131" name="CustomShape 8"/>
            <p:cNvSpPr/>
            <p:nvPr/>
          </p:nvSpPr>
          <p:spPr>
            <a:xfrm>
              <a:off x="3034080" y="5580000"/>
              <a:ext cx="723240" cy="364320"/>
            </a:xfrm>
            <a:prstGeom prst="rect">
              <a:avLst/>
            </a:prstGeom>
            <a:noFill/>
            <a:ln>
              <a:noFill/>
            </a:ln>
          </p:spPr>
          <p:style>
            <a:lnRef idx="0"/>
            <a:fillRef idx="0"/>
            <a:effectRef idx="0"/>
            <a:fontRef idx="minor"/>
          </p:style>
          <p:txBody>
            <a:bodyPr wrap="none" lIns="90000" rIns="90000" tIns="45000" bIns="45000"/>
            <a:p>
              <a:pPr algn="ctr">
                <a:lnSpc>
                  <a:spcPct val="100000"/>
                </a:lnSpc>
              </a:pPr>
              <a:r>
                <a:rPr b="0" lang="fr-FR" sz="1800" spc="-1" strike="noStrike">
                  <a:solidFill>
                    <a:srgbClr val="000000"/>
                  </a:solidFill>
                  <a:latin typeface="Calibri"/>
                  <a:ea typeface="DejaVu Sans"/>
                </a:rPr>
                <a:t>Battle</a:t>
              </a:r>
              <a:endParaRPr b="0" lang="fr-FR" sz="1800" spc="-1" strike="noStrike">
                <a:latin typeface="Arial"/>
              </a:endParaRPr>
            </a:p>
          </p:txBody>
        </p:sp>
        <p:sp>
          <p:nvSpPr>
            <p:cNvPr id="132" name="CustomShape 9"/>
            <p:cNvSpPr/>
            <p:nvPr/>
          </p:nvSpPr>
          <p:spPr>
            <a:xfrm>
              <a:off x="5576760" y="4581000"/>
              <a:ext cx="966960" cy="364320"/>
            </a:xfrm>
            <a:prstGeom prst="rect">
              <a:avLst/>
            </a:prstGeom>
            <a:noFill/>
            <a:ln>
              <a:noFill/>
            </a:ln>
          </p:spPr>
          <p:style>
            <a:lnRef idx="0"/>
            <a:fillRef idx="0"/>
            <a:effectRef idx="0"/>
            <a:fontRef idx="minor"/>
          </p:style>
          <p:txBody>
            <a:bodyPr wrap="none" lIns="90000" rIns="90000" tIns="45000" bIns="45000"/>
            <a:p>
              <a:pPr algn="ctr">
                <a:lnSpc>
                  <a:spcPct val="100000"/>
                </a:lnSpc>
              </a:pPr>
              <a:r>
                <a:rPr b="0" lang="fr-FR" sz="1800" spc="-1" strike="noStrike">
                  <a:solidFill>
                    <a:srgbClr val="000000"/>
                  </a:solidFill>
                  <a:latin typeface="Calibri"/>
                  <a:ea typeface="DejaVu Sans"/>
                </a:rPr>
                <a:t>Location</a:t>
              </a:r>
              <a:endParaRPr b="0" lang="fr-FR" sz="1800" spc="-1" strike="noStrike">
                <a:latin typeface="Arial"/>
              </a:endParaRPr>
            </a:p>
          </p:txBody>
        </p:sp>
        <p:sp>
          <p:nvSpPr>
            <p:cNvPr id="133" name="CustomShape 10"/>
            <p:cNvSpPr/>
            <p:nvPr/>
          </p:nvSpPr>
          <p:spPr>
            <a:xfrm>
              <a:off x="5640840" y="5089680"/>
              <a:ext cx="839160" cy="364320"/>
            </a:xfrm>
            <a:prstGeom prst="rect">
              <a:avLst/>
            </a:prstGeom>
            <a:noFill/>
            <a:ln>
              <a:noFill/>
            </a:ln>
          </p:spPr>
          <p:style>
            <a:lnRef idx="0"/>
            <a:fillRef idx="0"/>
            <a:effectRef idx="0"/>
            <a:fontRef idx="minor"/>
          </p:style>
          <p:txBody>
            <a:bodyPr wrap="none" lIns="90000" rIns="90000" tIns="45000" bIns="45000"/>
            <a:p>
              <a:pPr algn="ctr">
                <a:lnSpc>
                  <a:spcPct val="100000"/>
                </a:lnSpc>
              </a:pPr>
              <a:r>
                <a:rPr b="0" lang="fr-FR" sz="1800" spc="-1" strike="noStrike">
                  <a:solidFill>
                    <a:srgbClr val="000000"/>
                  </a:solidFill>
                  <a:latin typeface="Calibri"/>
                  <a:ea typeface="DejaVu Sans"/>
                </a:rPr>
                <a:t>District</a:t>
              </a:r>
              <a:endParaRPr b="0" lang="fr-FR" sz="1800" spc="-1" strike="noStrike">
                <a:latin typeface="Arial"/>
              </a:endParaRPr>
            </a:p>
          </p:txBody>
        </p:sp>
        <p:sp>
          <p:nvSpPr>
            <p:cNvPr id="134" name="CustomShape 11"/>
            <p:cNvSpPr/>
            <p:nvPr/>
          </p:nvSpPr>
          <p:spPr>
            <a:xfrm>
              <a:off x="5722200" y="5580000"/>
              <a:ext cx="676080" cy="364320"/>
            </a:xfrm>
            <a:prstGeom prst="rect">
              <a:avLst/>
            </a:prstGeom>
            <a:noFill/>
            <a:ln>
              <a:noFill/>
            </a:ln>
          </p:spPr>
          <p:style>
            <a:lnRef idx="0"/>
            <a:fillRef idx="0"/>
            <a:effectRef idx="0"/>
            <a:fontRef idx="minor"/>
          </p:style>
          <p:txBody>
            <a:bodyPr wrap="none" lIns="90000" rIns="90000" tIns="45000" bIns="45000"/>
            <a:p>
              <a:pPr algn="ctr">
                <a:lnSpc>
                  <a:spcPct val="100000"/>
                </a:lnSpc>
              </a:pPr>
              <a:r>
                <a:rPr b="0" lang="fr-FR" sz="1800" spc="-1" strike="noStrike">
                  <a:solidFill>
                    <a:srgbClr val="000000"/>
                  </a:solidFill>
                  <a:latin typeface="Calibri"/>
                  <a:ea typeface="DejaVu Sans"/>
                </a:rPr>
                <a:t>Town</a:t>
              </a:r>
              <a:endParaRPr b="0" lang="fr-FR" sz="1800" spc="-1" strike="noStrike">
                <a:latin typeface="Arial"/>
              </a:endParaRPr>
            </a:p>
          </p:txBody>
        </p:sp>
        <p:sp>
          <p:nvSpPr>
            <p:cNvPr id="135" name="CustomShape 12"/>
            <p:cNvSpPr/>
            <p:nvPr/>
          </p:nvSpPr>
          <p:spPr>
            <a:xfrm flipV="1">
              <a:off x="3396240" y="4672080"/>
              <a:ext cx="360" cy="138600"/>
            </a:xfrm>
            <a:custGeom>
              <a:avLst/>
              <a:gdLst/>
              <a:ahLst/>
              <a:rect l="l" t="t" r="r" b="b"/>
              <a:pathLst>
                <a:path w="21600" h="21600">
                  <a:moveTo>
                    <a:pt x="0" y="0"/>
                  </a:moveTo>
                  <a:lnTo>
                    <a:pt x="21600" y="21600"/>
                  </a:lnTo>
                </a:path>
              </a:pathLst>
            </a:custGeom>
            <a:noFill/>
            <a:ln>
              <a:solidFill>
                <a:schemeClr val="tx1"/>
              </a:solidFill>
              <a:round/>
              <a:tailEnd len="med" type="triangle" w="med"/>
            </a:ln>
          </p:spPr>
          <p:style>
            <a:lnRef idx="1">
              <a:schemeClr val="accent1"/>
            </a:lnRef>
            <a:fillRef idx="0">
              <a:schemeClr val="accent1"/>
            </a:fillRef>
            <a:effectRef idx="0">
              <a:schemeClr val="accent1"/>
            </a:effectRef>
            <a:fontRef idx="minor"/>
          </p:style>
        </p:sp>
        <p:sp>
          <p:nvSpPr>
            <p:cNvPr id="136" name="CustomShape 13"/>
            <p:cNvSpPr/>
            <p:nvPr/>
          </p:nvSpPr>
          <p:spPr>
            <a:xfrm flipV="1">
              <a:off x="3396240" y="5217480"/>
              <a:ext cx="360" cy="120240"/>
            </a:xfrm>
            <a:custGeom>
              <a:avLst/>
              <a:gdLst/>
              <a:ahLst/>
              <a:rect l="l" t="t" r="r" b="b"/>
              <a:pathLst>
                <a:path w="21600" h="21600">
                  <a:moveTo>
                    <a:pt x="0" y="0"/>
                  </a:moveTo>
                  <a:lnTo>
                    <a:pt x="21600" y="21600"/>
                  </a:lnTo>
                </a:path>
              </a:pathLst>
            </a:custGeom>
            <a:noFill/>
            <a:ln>
              <a:solidFill>
                <a:schemeClr val="tx1"/>
              </a:solidFill>
              <a:round/>
              <a:tailEnd len="med" type="triangle" w="med"/>
            </a:ln>
          </p:spPr>
          <p:style>
            <a:lnRef idx="1">
              <a:schemeClr val="accent1"/>
            </a:lnRef>
            <a:fillRef idx="0">
              <a:schemeClr val="accent1"/>
            </a:fillRef>
            <a:effectRef idx="0">
              <a:schemeClr val="accent1"/>
            </a:effectRef>
            <a:fontRef idx="minor"/>
          </p:style>
        </p:sp>
        <p:sp>
          <p:nvSpPr>
            <p:cNvPr id="137" name="CustomShape 14"/>
            <p:cNvSpPr/>
            <p:nvPr/>
          </p:nvSpPr>
          <p:spPr>
            <a:xfrm flipH="1" flipV="1">
              <a:off x="6059160" y="4949640"/>
              <a:ext cx="360" cy="138600"/>
            </a:xfrm>
            <a:custGeom>
              <a:avLst/>
              <a:gdLst/>
              <a:ahLst/>
              <a:rect l="l" t="t" r="r" b="b"/>
              <a:pathLst>
                <a:path w="21600" h="21600">
                  <a:moveTo>
                    <a:pt x="0" y="0"/>
                  </a:moveTo>
                  <a:lnTo>
                    <a:pt x="21600" y="21600"/>
                  </a:lnTo>
                </a:path>
              </a:pathLst>
            </a:custGeom>
            <a:noFill/>
            <a:ln>
              <a:solidFill>
                <a:schemeClr val="tx1"/>
              </a:solidFill>
              <a:round/>
              <a:tailEnd len="med" type="triangle" w="med"/>
            </a:ln>
          </p:spPr>
          <p:style>
            <a:lnRef idx="1">
              <a:schemeClr val="accent1"/>
            </a:lnRef>
            <a:fillRef idx="0">
              <a:schemeClr val="accent1"/>
            </a:fillRef>
            <a:effectRef idx="0">
              <a:schemeClr val="accent1"/>
            </a:effectRef>
            <a:fontRef idx="minor"/>
          </p:style>
        </p:sp>
        <p:sp>
          <p:nvSpPr>
            <p:cNvPr id="138" name="CustomShape 15"/>
            <p:cNvSpPr/>
            <p:nvPr/>
          </p:nvSpPr>
          <p:spPr>
            <a:xfrm flipV="1">
              <a:off x="6060600" y="5217480"/>
              <a:ext cx="360" cy="120240"/>
            </a:xfrm>
            <a:custGeom>
              <a:avLst/>
              <a:gdLst/>
              <a:ahLst/>
              <a:rect l="l" t="t" r="r" b="b"/>
              <a:pathLst>
                <a:path w="21600" h="21600">
                  <a:moveTo>
                    <a:pt x="0" y="0"/>
                  </a:moveTo>
                  <a:lnTo>
                    <a:pt x="21600" y="21600"/>
                  </a:lnTo>
                </a:path>
              </a:pathLst>
            </a:custGeom>
            <a:noFill/>
            <a:ln>
              <a:solidFill>
                <a:schemeClr val="tx1"/>
              </a:solidFill>
              <a:round/>
              <a:tailEnd len="med" type="triangle" w="med"/>
            </a:ln>
          </p:spPr>
          <p:style>
            <a:lnRef idx="1">
              <a:schemeClr val="accent1"/>
            </a:lnRef>
            <a:fillRef idx="0">
              <a:schemeClr val="accent1"/>
            </a:fillRef>
            <a:effectRef idx="0">
              <a:schemeClr val="accent1"/>
            </a:effectRef>
            <a:fontRef idx="minor"/>
          </p:style>
        </p:sp>
        <p:sp>
          <p:nvSpPr>
            <p:cNvPr id="139" name="CustomShape 16"/>
            <p:cNvSpPr/>
            <p:nvPr/>
          </p:nvSpPr>
          <p:spPr>
            <a:xfrm>
              <a:off x="3790800" y="4765680"/>
              <a:ext cx="1778040" cy="360"/>
            </a:xfrm>
            <a:custGeom>
              <a:avLst/>
              <a:gdLst/>
              <a:ahLst/>
              <a:rect l="l" t="t" r="r" b="b"/>
              <a:pathLst>
                <a:path w="21600" h="21600">
                  <a:moveTo>
                    <a:pt x="0" y="0"/>
                  </a:moveTo>
                  <a:lnTo>
                    <a:pt x="21600" y="21600"/>
                  </a:lnTo>
                </a:path>
              </a:pathLst>
            </a:custGeom>
            <a:noFill/>
            <a:ln>
              <a:solidFill>
                <a:srgbClr val="4a7ebb"/>
              </a:solidFill>
              <a:round/>
              <a:headEnd len="med" type="triangle" w="med"/>
              <a:tailEnd len="med" type="triangle" w="med"/>
            </a:ln>
          </p:spPr>
          <p:style>
            <a:lnRef idx="1">
              <a:schemeClr val="accent1"/>
            </a:lnRef>
            <a:fillRef idx="0">
              <a:schemeClr val="accent1"/>
            </a:fillRef>
            <a:effectRef idx="0">
              <a:schemeClr val="accent1"/>
            </a:effectRef>
            <a:fontRef idx="minor"/>
          </p:style>
        </p:sp>
      </p:grpSp>
      <p:sp>
        <p:nvSpPr>
          <p:cNvPr id="140" name="CustomShape 17"/>
          <p:cNvSpPr/>
          <p:nvPr/>
        </p:nvSpPr>
        <p:spPr>
          <a:xfrm>
            <a:off x="4207680" y="5955120"/>
            <a:ext cx="1041840" cy="364320"/>
          </a:xfrm>
          <a:prstGeom prst="rect">
            <a:avLst/>
          </a:prstGeom>
          <a:noFill/>
          <a:ln>
            <a:noFill/>
          </a:ln>
        </p:spPr>
        <p:style>
          <a:lnRef idx="0"/>
          <a:fillRef idx="0"/>
          <a:effectRef idx="0"/>
          <a:fontRef idx="minor"/>
        </p:style>
        <p:txBody>
          <a:bodyPr wrap="none" lIns="90000" rIns="90000" tIns="45000" bIns="45000"/>
          <a:p>
            <a:pPr>
              <a:lnSpc>
                <a:spcPct val="100000"/>
              </a:lnSpc>
            </a:pPr>
            <a:r>
              <a:rPr b="0" i="1" lang="fr-FR" sz="1800" spc="-1" strike="noStrike">
                <a:solidFill>
                  <a:srgbClr val="808080"/>
                </a:solidFill>
                <a:latin typeface="Calibri"/>
                <a:ea typeface="DejaVu Sans"/>
              </a:rPr>
              <a:t>Waterloo</a:t>
            </a:r>
            <a:endParaRPr b="0" lang="fr-FR" sz="1800" spc="-1" strike="noStrike">
              <a:latin typeface="Arial"/>
            </a:endParaRPr>
          </a:p>
        </p:txBody>
      </p:sp>
      <p:sp>
        <p:nvSpPr>
          <p:cNvPr id="141" name="CustomShape 18"/>
          <p:cNvSpPr/>
          <p:nvPr/>
        </p:nvSpPr>
        <p:spPr>
          <a:xfrm flipV="1">
            <a:off x="5257440" y="5948640"/>
            <a:ext cx="802800" cy="189720"/>
          </a:xfrm>
          <a:custGeom>
            <a:avLst/>
            <a:gdLst/>
            <a:ahLst/>
            <a:rect l="l" t="t" r="r" b="b"/>
            <a:pathLst>
              <a:path w="21600" h="21600">
                <a:moveTo>
                  <a:pt x="0" y="0"/>
                </a:moveTo>
                <a:lnTo>
                  <a:pt x="21600" y="21600"/>
                </a:lnTo>
              </a:path>
            </a:pathLst>
          </a:custGeom>
          <a:noFill/>
          <a:ln>
            <a:solidFill>
              <a:schemeClr val="tx1">
                <a:lumMod val="50000"/>
                <a:lumOff val="50000"/>
              </a:schemeClr>
            </a:solidFill>
            <a:custDash>
              <a:ds d="100000" sp="100000"/>
            </a:custDash>
            <a:round/>
            <a:tailEnd len="med" type="triangle" w="med"/>
          </a:ln>
        </p:spPr>
        <p:style>
          <a:lnRef idx="1">
            <a:schemeClr val="accent1"/>
          </a:lnRef>
          <a:fillRef idx="0">
            <a:schemeClr val="accent1"/>
          </a:fillRef>
          <a:effectRef idx="0">
            <a:schemeClr val="accent1"/>
          </a:effectRef>
          <a:fontRef idx="minor"/>
        </p:style>
      </p:sp>
      <p:sp>
        <p:nvSpPr>
          <p:cNvPr id="142" name="CustomShape 19"/>
          <p:cNvSpPr/>
          <p:nvPr/>
        </p:nvSpPr>
        <p:spPr>
          <a:xfrm flipH="1" flipV="1">
            <a:off x="3395520" y="5948640"/>
            <a:ext cx="803160" cy="189720"/>
          </a:xfrm>
          <a:custGeom>
            <a:avLst/>
            <a:gdLst/>
            <a:ahLst/>
            <a:rect l="l" t="t" r="r" b="b"/>
            <a:pathLst>
              <a:path w="21600" h="21600">
                <a:moveTo>
                  <a:pt x="0" y="0"/>
                </a:moveTo>
                <a:lnTo>
                  <a:pt x="21600" y="21600"/>
                </a:lnTo>
              </a:path>
            </a:pathLst>
          </a:custGeom>
          <a:noFill/>
          <a:ln>
            <a:solidFill>
              <a:schemeClr val="tx1">
                <a:lumMod val="50000"/>
                <a:lumOff val="50000"/>
              </a:schemeClr>
            </a:solidFill>
            <a:custDash>
              <a:ds d="100000" sp="100000"/>
            </a:custDash>
            <a:round/>
            <a:tailEnd len="med" type="triangle" w="med"/>
          </a:ln>
        </p:spPr>
        <p:style>
          <a:lnRef idx="1">
            <a:schemeClr val="accent1"/>
          </a:lnRef>
          <a:fillRef idx="0">
            <a:schemeClr val="accent1"/>
          </a:fillRef>
          <a:effectRef idx="0">
            <a:schemeClr val="accent1"/>
          </a:effectRef>
          <a:fontRef idx="minor"/>
        </p:style>
      </p:sp>
    </p:spTree>
  </p:cSld>
  <p:timing>
    <p:tnLst>
      <p:par>
        <p:cTn id="13" dur="indefinite" restart="never" nodeType="tmRoot">
          <p:childTnLst>
            <p:seq>
              <p:cTn id="14" dur="indefinite" nodeType="mainSeq">
                <p:childTnLst>
                  <p:par>
                    <p:cTn id="15" fill="hold">
                      <p:stCondLst>
                        <p:cond delay="indefinite"/>
                      </p:stCondLst>
                      <p:childTnLst>
                        <p:par>
                          <p:cTn id="16" fill="hold">
                            <p:stCondLst>
                              <p:cond delay="0"/>
                            </p:stCondLst>
                            <p:childTnLst>
                              <p:par>
                                <p:cTn id="17" nodeType="clickEffect" fill="hold" presetClass="entr" presetID="1">
                                  <p:stCondLst>
                                    <p:cond delay="0"/>
                                  </p:stCondLst>
                                  <p:childTnLst>
                                    <p:set>
                                      <p:cBhvr>
                                        <p:cTn id="18" dur="1" fill="hold">
                                          <p:stCondLst>
                                            <p:cond delay="0"/>
                                          </p:stCondLst>
                                        </p:cTn>
                                        <p:tgtEl>
                                          <p:spTgt spid="125">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nodeType="clickEffect" fill="hold" presetClass="emph" presetID="3" presetSubtype="2">
                                  <p:stCondLst>
                                    <p:cond delay="0"/>
                                  </p:stCondLst>
                                  <p:childTnLst>
                                    <p:animClr clrSpc="rgb">
                                      <p:cBhvr>
                                        <p:cTn id="22" dur="500" fill="hold"/>
                                        <p:tgtEl>
                                          <p:spTgt spid="125">
                                            <p:txEl>
                                              <p:pRg st="2" end="2"/>
                                            </p:txEl>
                                          </p:spTgt>
                                        </p:tgtEl>
                                        <p:attrNameLst>
                                          <p:attrName>style.color</p:attrName>
                                        </p:attrNameLst>
                                      </p:cBhvr>
                                      <p:to>
                                        <a:srgbClr val="ff0000"/>
                                      </p:to>
                                    </p:animClr>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3" name="CustomShape 1"/>
          <p:cNvSpPr/>
          <p:nvPr/>
        </p:nvSpPr>
        <p:spPr>
          <a:xfrm>
            <a:off x="0" y="0"/>
            <a:ext cx="9143280" cy="1142280"/>
          </a:xfrm>
          <a:prstGeom prst="rect">
            <a:avLst/>
          </a:prstGeom>
          <a:noFill/>
          <a:ln>
            <a:noFill/>
          </a:ln>
        </p:spPr>
        <p:style>
          <a:lnRef idx="0"/>
          <a:fillRef idx="0"/>
          <a:effectRef idx="0"/>
          <a:fontRef idx="minor"/>
        </p:style>
        <p:txBody>
          <a:bodyPr lIns="90000" rIns="90000" tIns="45000" bIns="45000" anchor="ctr">
            <a:normAutofit/>
          </a:bodyPr>
          <a:p>
            <a:pPr>
              <a:lnSpc>
                <a:spcPct val="100000"/>
              </a:lnSpc>
            </a:pPr>
            <a:r>
              <a:rPr b="1" lang="fr-FR" sz="4400" spc="-1" strike="noStrike">
                <a:solidFill>
                  <a:srgbClr val="000000"/>
                </a:solidFill>
                <a:latin typeface="Calibri"/>
              </a:rPr>
              <a:t>ODR for subclass relations</a:t>
            </a:r>
            <a:endParaRPr b="0" lang="fr-FR" sz="4400" spc="-1" strike="noStrike">
              <a:latin typeface="Arial"/>
            </a:endParaRPr>
          </a:p>
        </p:txBody>
      </p:sp>
      <p:sp>
        <p:nvSpPr>
          <p:cNvPr id="144" name="CustomShape 2"/>
          <p:cNvSpPr/>
          <p:nvPr/>
        </p:nvSpPr>
        <p:spPr>
          <a:xfrm>
            <a:off x="0" y="980640"/>
            <a:ext cx="9251640" cy="3401280"/>
          </a:xfrm>
          <a:prstGeom prst="rect">
            <a:avLst/>
          </a:prstGeom>
          <a:noFill/>
          <a:ln>
            <a:noFill/>
          </a:ln>
        </p:spPr>
        <p:style>
          <a:lnRef idx="0"/>
          <a:fillRef idx="0"/>
          <a:effectRef idx="0"/>
          <a:fontRef idx="minor"/>
        </p:style>
        <p:txBody>
          <a:bodyPr lIns="90000" rIns="90000" tIns="45000" bIns="45000">
            <a:normAutofit/>
          </a:bodyPr>
          <a:p>
            <a:pPr>
              <a:lnSpc>
                <a:spcPct val="100000"/>
              </a:lnSpc>
              <a:spcBef>
                <a:spcPts val="641"/>
              </a:spcBef>
            </a:pPr>
            <a:r>
              <a:rPr b="0" lang="fr-FR" sz="3200" spc="-1" strike="noStrike">
                <a:solidFill>
                  <a:srgbClr val="000000"/>
                </a:solidFill>
                <a:latin typeface="Calibri"/>
              </a:rPr>
              <a:t>Advantages</a:t>
            </a:r>
            <a:endParaRPr b="0" lang="fr-FR" sz="3200" spc="-1" strike="noStrike">
              <a:latin typeface="Arial"/>
            </a:endParaRPr>
          </a:p>
          <a:p>
            <a:pPr lvl="1" marL="857160" indent="-456480">
              <a:lnSpc>
                <a:spcPct val="100000"/>
              </a:lnSpc>
              <a:spcBef>
                <a:spcPts val="561"/>
              </a:spcBef>
              <a:buClr>
                <a:srgbClr val="000000"/>
              </a:buClr>
              <a:buFont typeface="Arial"/>
              <a:buChar char="•"/>
            </a:pPr>
            <a:r>
              <a:rPr b="0" lang="fr-FR" sz="2800" spc="-1" strike="noStrike">
                <a:solidFill>
                  <a:srgbClr val="000000"/>
                </a:solidFill>
                <a:latin typeface="Calibri"/>
              </a:rPr>
              <a:t>Explicitation of implicit partial redundancies</a:t>
            </a:r>
            <a:endParaRPr b="0" lang="fr-FR" sz="2800" spc="-1" strike="noStrike">
              <a:latin typeface="Arial"/>
            </a:endParaRPr>
          </a:p>
          <a:p>
            <a:pPr marL="800280">
              <a:lnSpc>
                <a:spcPct val="100000"/>
              </a:lnSpc>
              <a:spcBef>
                <a:spcPts val="1199"/>
              </a:spcBef>
            </a:pPr>
            <a:r>
              <a:rPr b="0" lang="fr-FR" sz="2000" spc="-1" strike="noStrike">
                <a:solidFill>
                  <a:srgbClr val="000000"/>
                </a:solidFill>
                <a:latin typeface="Courier New"/>
              </a:rPr>
              <a:t>x:Red_vehicle rdfs:subClassOf x:Vehicle .</a:t>
            </a:r>
            <a:endParaRPr b="0" lang="fr-FR" sz="2000" spc="-1" strike="noStrike">
              <a:latin typeface="Arial"/>
            </a:endParaRPr>
          </a:p>
          <a:p>
            <a:pPr marL="800280">
              <a:lnSpc>
                <a:spcPct val="100000"/>
              </a:lnSpc>
              <a:spcBef>
                <a:spcPts val="400"/>
              </a:spcBef>
            </a:pPr>
            <a:r>
              <a:rPr b="0" lang="fr-FR" sz="2000" spc="-1" strike="noStrike">
                <a:solidFill>
                  <a:srgbClr val="000000"/>
                </a:solidFill>
                <a:latin typeface="Courier New"/>
              </a:rPr>
              <a:t>y:Red_car rdfs:subClassOf y:Car .</a:t>
            </a:r>
            <a:endParaRPr b="0" lang="fr-FR" sz="2000" spc="-1" strike="noStrike">
              <a:latin typeface="Arial"/>
            </a:endParaRPr>
          </a:p>
          <a:p>
            <a:pPr marL="800280">
              <a:lnSpc>
                <a:spcPct val="100000"/>
              </a:lnSpc>
              <a:spcBef>
                <a:spcPts val="1199"/>
              </a:spcBef>
            </a:pPr>
            <a:r>
              <a:rPr b="0" lang="fr-FR" sz="2000" spc="-1" strike="noStrike">
                <a:solidFill>
                  <a:srgbClr val="000000"/>
                </a:solidFill>
                <a:latin typeface="Courier New"/>
              </a:rPr>
              <a:t>y:Car rdfs:subClassOf x:Vehicle .</a:t>
            </a:r>
            <a:endParaRPr b="0" lang="fr-FR" sz="2000" spc="-1" strike="noStrike">
              <a:latin typeface="Arial"/>
            </a:endParaRPr>
          </a:p>
          <a:p>
            <a:pPr marL="800280">
              <a:lnSpc>
                <a:spcPct val="100000"/>
              </a:lnSpc>
              <a:spcBef>
                <a:spcPts val="400"/>
              </a:spcBef>
            </a:pPr>
            <a:r>
              <a:rPr b="0" lang="fr-FR" sz="2000" spc="-1" strike="noStrike">
                <a:solidFill>
                  <a:srgbClr val="000000"/>
                </a:solidFill>
                <a:latin typeface="Courier New"/>
              </a:rPr>
              <a:t>y:Red_car rdfs:subClassOf x:Red_vehicle .</a:t>
            </a:r>
            <a:endParaRPr b="0" lang="fr-FR" sz="2000" spc="-1" strike="noStrike">
              <a:latin typeface="Arial"/>
            </a:endParaRPr>
          </a:p>
          <a:p>
            <a:pPr marL="800280">
              <a:lnSpc>
                <a:spcPct val="100000"/>
              </a:lnSpc>
              <a:spcBef>
                <a:spcPts val="641"/>
              </a:spcBef>
            </a:pPr>
            <a:endParaRPr b="0" lang="fr-FR" sz="2000" spc="-1" strike="noStrike">
              <a:latin typeface="Arial"/>
            </a:endParaRPr>
          </a:p>
        </p:txBody>
      </p:sp>
      <p:sp>
        <p:nvSpPr>
          <p:cNvPr id="145" name="CustomShape 3"/>
          <p:cNvSpPr/>
          <p:nvPr/>
        </p:nvSpPr>
        <p:spPr>
          <a:xfrm>
            <a:off x="6975000" y="6356520"/>
            <a:ext cx="2133000" cy="364320"/>
          </a:xfrm>
          <a:prstGeom prst="rect">
            <a:avLst/>
          </a:prstGeom>
          <a:noFill/>
          <a:ln>
            <a:noFill/>
          </a:ln>
        </p:spPr>
        <p:style>
          <a:lnRef idx="0"/>
          <a:fillRef idx="0"/>
          <a:effectRef idx="0"/>
          <a:fontRef idx="minor"/>
        </p:style>
        <p:txBody>
          <a:bodyPr lIns="90000" rIns="90000" tIns="45000" bIns="45000" anchor="ctr"/>
          <a:p>
            <a:pPr algn="r">
              <a:lnSpc>
                <a:spcPct val="100000"/>
              </a:lnSpc>
            </a:pPr>
            <a:fld id="{EE7017D3-C958-41E3-9BF7-BC22584ECD39}" type="slidenum">
              <a:rPr b="0" lang="fr-FR" sz="1200" spc="-1" strike="noStrike">
                <a:solidFill>
                  <a:srgbClr val="8b8b8b"/>
                </a:solidFill>
                <a:latin typeface="Calibri"/>
              </a:rPr>
              <a:t>&lt;numéro&gt;</a:t>
            </a:fld>
            <a:endParaRPr b="0" lang="fr-FR" sz="1200" spc="-1" strike="noStrike">
              <a:latin typeface="Arial"/>
            </a:endParaRPr>
          </a:p>
        </p:txBody>
      </p:sp>
      <p:sp>
        <p:nvSpPr>
          <p:cNvPr id="146" name="CustomShape 4"/>
          <p:cNvSpPr/>
          <p:nvPr/>
        </p:nvSpPr>
        <p:spPr>
          <a:xfrm>
            <a:off x="2267640" y="6356520"/>
            <a:ext cx="4607640" cy="364320"/>
          </a:xfrm>
          <a:prstGeom prst="rect">
            <a:avLst/>
          </a:prstGeom>
          <a:noFill/>
          <a:ln>
            <a:noFill/>
          </a:ln>
        </p:spPr>
        <p:style>
          <a:lnRef idx="0"/>
          <a:fillRef idx="0"/>
          <a:effectRef idx="0"/>
          <a:fontRef idx="minor"/>
        </p:style>
        <p:txBody>
          <a:bodyPr lIns="90000" rIns="90000" tIns="45000" bIns="45000" anchor="ctr"/>
          <a:p>
            <a:pPr algn="ctr">
              <a:lnSpc>
                <a:spcPct val="100000"/>
              </a:lnSpc>
            </a:pPr>
            <a:r>
              <a:rPr b="0" lang="fr-FR" sz="1200" spc="-1" strike="noStrike">
                <a:solidFill>
                  <a:srgbClr val="8b8b8b"/>
                </a:solidFill>
                <a:latin typeface="Calibri"/>
              </a:rPr>
              <a:t>Ontology Design Rules based on Comparability via Particular Relations</a:t>
            </a:r>
            <a:endParaRPr b="0" lang="fr-FR" sz="1200" spc="-1" strike="noStrike">
              <a:latin typeface="Arial"/>
            </a:endParaRPr>
          </a:p>
        </p:txBody>
      </p:sp>
      <p:sp>
        <p:nvSpPr>
          <p:cNvPr id="147" name="CustomShape 5"/>
          <p:cNvSpPr/>
          <p:nvPr/>
        </p:nvSpPr>
        <p:spPr>
          <a:xfrm>
            <a:off x="3150000" y="4221000"/>
            <a:ext cx="491760" cy="364320"/>
          </a:xfrm>
          <a:prstGeom prst="rect">
            <a:avLst/>
          </a:prstGeom>
          <a:noFill/>
          <a:ln>
            <a:noFill/>
          </a:ln>
        </p:spPr>
        <p:style>
          <a:lnRef idx="0"/>
          <a:fillRef idx="0"/>
          <a:effectRef idx="0"/>
          <a:fontRef idx="minor"/>
        </p:style>
        <p:txBody>
          <a:bodyPr wrap="none" lIns="90000" rIns="90000" tIns="45000" bIns="45000"/>
          <a:p>
            <a:pPr algn="ctr">
              <a:lnSpc>
                <a:spcPct val="100000"/>
              </a:lnSpc>
            </a:pPr>
            <a:r>
              <a:rPr b="0" lang="fr-FR" sz="1800" spc="-1" strike="noStrike">
                <a:solidFill>
                  <a:srgbClr val="000000"/>
                </a:solidFill>
                <a:latin typeface="Calibri"/>
                <a:ea typeface="DejaVu Sans"/>
              </a:rPr>
              <a:t>Car</a:t>
            </a:r>
            <a:endParaRPr b="0" lang="fr-FR" sz="1800" spc="-1" strike="noStrike">
              <a:latin typeface="Arial"/>
            </a:endParaRPr>
          </a:p>
        </p:txBody>
      </p:sp>
      <p:sp>
        <p:nvSpPr>
          <p:cNvPr id="148" name="CustomShape 6"/>
          <p:cNvSpPr/>
          <p:nvPr/>
        </p:nvSpPr>
        <p:spPr>
          <a:xfrm>
            <a:off x="2929320" y="5076000"/>
            <a:ext cx="933480" cy="364320"/>
          </a:xfrm>
          <a:prstGeom prst="rect">
            <a:avLst/>
          </a:prstGeom>
          <a:noFill/>
          <a:ln>
            <a:noFill/>
          </a:ln>
        </p:spPr>
        <p:style>
          <a:lnRef idx="0"/>
          <a:fillRef idx="0"/>
          <a:effectRef idx="0"/>
          <a:fontRef idx="minor"/>
        </p:style>
        <p:txBody>
          <a:bodyPr wrap="none" lIns="90000" rIns="90000" tIns="45000" bIns="45000"/>
          <a:p>
            <a:pPr algn="ctr">
              <a:lnSpc>
                <a:spcPct val="100000"/>
              </a:lnSpc>
            </a:pPr>
            <a:r>
              <a:rPr b="0" lang="fr-FR" sz="1800" spc="-1" strike="noStrike">
                <a:solidFill>
                  <a:srgbClr val="000000"/>
                </a:solidFill>
                <a:latin typeface="Calibri"/>
                <a:ea typeface="DejaVu Sans"/>
              </a:rPr>
              <a:t>Red_car</a:t>
            </a:r>
            <a:endParaRPr b="0" lang="fr-FR" sz="1800" spc="-1" strike="noStrike">
              <a:latin typeface="Arial"/>
            </a:endParaRPr>
          </a:p>
        </p:txBody>
      </p:sp>
      <p:sp>
        <p:nvSpPr>
          <p:cNvPr id="149" name="CustomShape 7"/>
          <p:cNvSpPr/>
          <p:nvPr/>
        </p:nvSpPr>
        <p:spPr>
          <a:xfrm>
            <a:off x="5635800" y="4221000"/>
            <a:ext cx="848160" cy="364320"/>
          </a:xfrm>
          <a:prstGeom prst="rect">
            <a:avLst/>
          </a:prstGeom>
          <a:noFill/>
          <a:ln>
            <a:noFill/>
          </a:ln>
        </p:spPr>
        <p:style>
          <a:lnRef idx="0"/>
          <a:fillRef idx="0"/>
          <a:effectRef idx="0"/>
          <a:fontRef idx="minor"/>
        </p:style>
        <p:txBody>
          <a:bodyPr wrap="none" lIns="90000" rIns="90000" tIns="45000" bIns="45000"/>
          <a:p>
            <a:pPr algn="ctr">
              <a:lnSpc>
                <a:spcPct val="100000"/>
              </a:lnSpc>
            </a:pPr>
            <a:r>
              <a:rPr b="0" lang="fr-FR" sz="1800" spc="-1" strike="noStrike">
                <a:solidFill>
                  <a:srgbClr val="000000"/>
                </a:solidFill>
                <a:latin typeface="Calibri"/>
                <a:ea typeface="DejaVu Sans"/>
              </a:rPr>
              <a:t>Vehicle</a:t>
            </a:r>
            <a:endParaRPr b="0" lang="fr-FR" sz="1800" spc="-1" strike="noStrike">
              <a:latin typeface="Arial"/>
            </a:endParaRPr>
          </a:p>
        </p:txBody>
      </p:sp>
      <p:sp>
        <p:nvSpPr>
          <p:cNvPr id="150" name="CustomShape 8"/>
          <p:cNvSpPr/>
          <p:nvPr/>
        </p:nvSpPr>
        <p:spPr>
          <a:xfrm>
            <a:off x="5410800" y="5076000"/>
            <a:ext cx="1299240" cy="364320"/>
          </a:xfrm>
          <a:prstGeom prst="rect">
            <a:avLst/>
          </a:prstGeom>
          <a:noFill/>
          <a:ln>
            <a:noFill/>
          </a:ln>
        </p:spPr>
        <p:style>
          <a:lnRef idx="0"/>
          <a:fillRef idx="0"/>
          <a:effectRef idx="0"/>
          <a:fontRef idx="minor"/>
        </p:style>
        <p:txBody>
          <a:bodyPr wrap="none" lIns="90000" rIns="90000" tIns="45000" bIns="45000"/>
          <a:p>
            <a:pPr algn="ctr">
              <a:lnSpc>
                <a:spcPct val="100000"/>
              </a:lnSpc>
            </a:pPr>
            <a:r>
              <a:rPr b="0" lang="fr-FR" sz="1800" spc="-1" strike="noStrike">
                <a:solidFill>
                  <a:srgbClr val="000000"/>
                </a:solidFill>
                <a:latin typeface="Calibri"/>
                <a:ea typeface="DejaVu Sans"/>
              </a:rPr>
              <a:t>Red_vehicle</a:t>
            </a:r>
            <a:endParaRPr b="0" lang="fr-FR" sz="1800" spc="-1" strike="noStrike">
              <a:latin typeface="Arial"/>
            </a:endParaRPr>
          </a:p>
        </p:txBody>
      </p:sp>
      <p:sp>
        <p:nvSpPr>
          <p:cNvPr id="151" name="CustomShape 9"/>
          <p:cNvSpPr/>
          <p:nvPr/>
        </p:nvSpPr>
        <p:spPr>
          <a:xfrm flipH="1" flipV="1">
            <a:off x="3394800" y="4589640"/>
            <a:ext cx="360" cy="484920"/>
          </a:xfrm>
          <a:custGeom>
            <a:avLst/>
            <a:gdLst/>
            <a:ahLst/>
            <a:rect l="l" t="t" r="r" b="b"/>
            <a:pathLst>
              <a:path w="21600" h="21600">
                <a:moveTo>
                  <a:pt x="0" y="0"/>
                </a:moveTo>
                <a:lnTo>
                  <a:pt x="21600" y="21600"/>
                </a:lnTo>
              </a:path>
            </a:pathLst>
          </a:custGeom>
          <a:noFill/>
          <a:ln>
            <a:solidFill>
              <a:schemeClr val="tx1"/>
            </a:solidFill>
            <a:round/>
            <a:tailEnd len="med" type="triangle" w="med"/>
          </a:ln>
        </p:spPr>
        <p:style>
          <a:lnRef idx="1">
            <a:schemeClr val="accent1"/>
          </a:lnRef>
          <a:fillRef idx="0">
            <a:schemeClr val="accent1"/>
          </a:fillRef>
          <a:effectRef idx="0">
            <a:schemeClr val="accent1"/>
          </a:effectRef>
          <a:fontRef idx="minor"/>
        </p:style>
      </p:sp>
      <p:sp>
        <p:nvSpPr>
          <p:cNvPr id="152" name="CustomShape 10"/>
          <p:cNvSpPr/>
          <p:nvPr/>
        </p:nvSpPr>
        <p:spPr>
          <a:xfrm flipH="1" flipV="1">
            <a:off x="6059160" y="4589640"/>
            <a:ext cx="360" cy="484920"/>
          </a:xfrm>
          <a:custGeom>
            <a:avLst/>
            <a:gdLst/>
            <a:ahLst/>
            <a:rect l="l" t="t" r="r" b="b"/>
            <a:pathLst>
              <a:path w="21600" h="21600">
                <a:moveTo>
                  <a:pt x="0" y="0"/>
                </a:moveTo>
                <a:lnTo>
                  <a:pt x="21600" y="21600"/>
                </a:lnTo>
              </a:path>
            </a:pathLst>
          </a:custGeom>
          <a:noFill/>
          <a:ln>
            <a:solidFill>
              <a:schemeClr val="tx1"/>
            </a:solidFill>
            <a:round/>
            <a:tailEnd len="med" type="triangle" w="med"/>
          </a:ln>
        </p:spPr>
        <p:style>
          <a:lnRef idx="1">
            <a:schemeClr val="accent1"/>
          </a:lnRef>
          <a:fillRef idx="0">
            <a:schemeClr val="accent1"/>
          </a:fillRef>
          <a:effectRef idx="0">
            <a:schemeClr val="accent1"/>
          </a:effectRef>
          <a:fontRef idx="minor"/>
        </p:style>
      </p:sp>
      <p:sp>
        <p:nvSpPr>
          <p:cNvPr id="153" name="CustomShape 11"/>
          <p:cNvSpPr/>
          <p:nvPr/>
        </p:nvSpPr>
        <p:spPr>
          <a:xfrm>
            <a:off x="3645720" y="4405680"/>
            <a:ext cx="1983600" cy="360"/>
          </a:xfrm>
          <a:custGeom>
            <a:avLst/>
            <a:gdLst/>
            <a:ahLst/>
            <a:rect l="l" t="t" r="r" b="b"/>
            <a:pathLst>
              <a:path w="21600" h="21600">
                <a:moveTo>
                  <a:pt x="0" y="0"/>
                </a:moveTo>
                <a:lnTo>
                  <a:pt x="21600" y="21600"/>
                </a:lnTo>
              </a:path>
            </a:pathLst>
          </a:custGeom>
          <a:noFill/>
          <a:ln>
            <a:solidFill>
              <a:schemeClr val="tx1"/>
            </a:solidFill>
            <a:round/>
            <a:tailEnd len="med" type="triangle" w="med"/>
          </a:ln>
        </p:spPr>
        <p:style>
          <a:lnRef idx="1">
            <a:schemeClr val="accent1"/>
          </a:lnRef>
          <a:fillRef idx="0">
            <a:schemeClr val="accent1"/>
          </a:fillRef>
          <a:effectRef idx="0">
            <a:schemeClr val="accent1"/>
          </a:effectRef>
          <a:fontRef idx="minor"/>
        </p:style>
      </p:sp>
      <p:sp>
        <p:nvSpPr>
          <p:cNvPr id="154" name="CustomShape 12"/>
          <p:cNvSpPr/>
          <p:nvPr/>
        </p:nvSpPr>
        <p:spPr>
          <a:xfrm>
            <a:off x="3868920" y="5260680"/>
            <a:ext cx="1532880" cy="360"/>
          </a:xfrm>
          <a:custGeom>
            <a:avLst/>
            <a:gdLst/>
            <a:ahLst/>
            <a:rect l="l" t="t" r="r" b="b"/>
            <a:pathLst>
              <a:path w="21600" h="21600">
                <a:moveTo>
                  <a:pt x="0" y="0"/>
                </a:moveTo>
                <a:lnTo>
                  <a:pt x="21600" y="21600"/>
                </a:lnTo>
              </a:path>
            </a:pathLst>
          </a:custGeom>
          <a:noFill/>
          <a:ln>
            <a:solidFill>
              <a:schemeClr val="tx1"/>
            </a:solidFill>
            <a:round/>
            <a:tailEnd len="med" type="triangle" w="med"/>
          </a:ln>
        </p:spPr>
        <p:style>
          <a:lnRef idx="1">
            <a:schemeClr val="accent1"/>
          </a:lnRef>
          <a:fillRef idx="0">
            <a:schemeClr val="accent1"/>
          </a:fillRef>
          <a:effectRef idx="0">
            <a:schemeClr val="accent1"/>
          </a:effectRef>
          <a:fontRef idx="minor"/>
        </p:style>
      </p:sp>
    </p:spTree>
  </p:cSld>
  <p:timing>
    <p:tnLst>
      <p:par>
        <p:cTn id="23" dur="indefinite" restart="never" nodeType="tmRoot">
          <p:childTnLst>
            <p:seq>
              <p:cTn id="24" dur="indefinite" nodeType="mainSeq">
                <p:childTnLst>
                  <p:par>
                    <p:cTn id="25" fill="hold">
                      <p:stCondLst>
                        <p:cond delay="indefinite"/>
                      </p:stCondLst>
                      <p:childTnLst>
                        <p:par>
                          <p:cTn id="26" fill="hold">
                            <p:stCondLst>
                              <p:cond delay="0"/>
                            </p:stCondLst>
                            <p:childTnLst>
                              <p:par>
                                <p:cTn id="27" nodeType="clickEffect" fill="hold" presetClass="entr" presetID="1">
                                  <p:stCondLst>
                                    <p:cond delay="0"/>
                                  </p:stCondLst>
                                  <p:childTnLst>
                                    <p:set>
                                      <p:cBhvr>
                                        <p:cTn id="28" dur="1" fill="hold">
                                          <p:stCondLst>
                                            <p:cond delay="0"/>
                                          </p:stCondLst>
                                        </p:cTn>
                                        <p:tgtEl>
                                          <p:spTgt spid="144">
                                            <p:txEl>
                                              <p:pRg st="4" end="4"/>
                                            </p:txEl>
                                          </p:spTgt>
                                        </p:tgtEl>
                                        <p:attrNameLst>
                                          <p:attrName>style.visibility</p:attrName>
                                        </p:attrNameLst>
                                      </p:cBhvr>
                                      <p:to>
                                        <p:strVal val="visible"/>
                                      </p:to>
                                    </p:set>
                                  </p:childTnLst>
                                </p:cTn>
                              </p:par>
                              <p:par>
                                <p:cTn id="29" nodeType="withEffect" fill="hold" presetClass="entr" presetID="1">
                                  <p:stCondLst>
                                    <p:cond delay="0"/>
                                  </p:stCondLst>
                                  <p:childTnLst>
                                    <p:set>
                                      <p:cBhvr>
                                        <p:cTn id="30" dur="1" fill="hold">
                                          <p:stCondLst>
                                            <p:cond delay="0"/>
                                          </p:stCondLst>
                                        </p:cTn>
                                        <p:tgtEl>
                                          <p:spTgt spid="144">
                                            <p:txEl>
                                              <p:pRg st="5" end="5"/>
                                            </p:txEl>
                                          </p:spTgt>
                                        </p:tgtEl>
                                        <p:attrNameLst>
                                          <p:attrName>style.visibility</p:attrName>
                                        </p:attrNameLst>
                                      </p:cBhvr>
                                      <p:to>
                                        <p:strVal val="visible"/>
                                      </p:to>
                                    </p:set>
                                  </p:childTnLst>
                                </p:cTn>
                              </p:par>
                              <p:par>
                                <p:cTn id="31" nodeType="withEffect" fill="hold" presetClass="entr" presetID="1">
                                  <p:stCondLst>
                                    <p:cond delay="0"/>
                                  </p:stCondLst>
                                  <p:childTnLst>
                                    <p:set>
                                      <p:cBhvr>
                                        <p:cTn id="32" dur="1" fill="hold">
                                          <p:stCondLst>
                                            <p:cond delay="0"/>
                                          </p:stCondLst>
                                        </p:cTn>
                                        <p:tgtEl>
                                          <p:spTgt spid="154"/>
                                        </p:tgtEl>
                                        <p:attrNameLst>
                                          <p:attrName>style.visibility</p:attrName>
                                        </p:attrNameLst>
                                      </p:cBhvr>
                                      <p:to>
                                        <p:strVal val="visible"/>
                                      </p:to>
                                    </p:set>
                                  </p:childTnLst>
                                </p:cTn>
                              </p:par>
                              <p:par>
                                <p:cTn id="33" nodeType="withEffect" fill="hold" presetClass="entr" presetID="1">
                                  <p:stCondLst>
                                    <p:cond delay="0"/>
                                  </p:stCondLst>
                                  <p:childTnLst>
                                    <p:set>
                                      <p:cBhvr>
                                        <p:cTn id="34" dur="1" fill="hold">
                                          <p:stCondLst>
                                            <p:cond delay="0"/>
                                          </p:stCondLst>
                                        </p:cTn>
                                        <p:tgtEl>
                                          <p:spTgt spid="153"/>
                                        </p:tgtEl>
                                        <p:attrNameLst>
                                          <p:attrName>style.visibility</p:attrName>
                                        </p:attrNameLst>
                                      </p:cBhvr>
                                      <p:to>
                                        <p:strVal val="visible"/>
                                      </p:to>
                                    </p:se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5" name="CustomShape 1"/>
          <p:cNvSpPr/>
          <p:nvPr/>
        </p:nvSpPr>
        <p:spPr>
          <a:xfrm>
            <a:off x="0" y="0"/>
            <a:ext cx="9143280" cy="1142280"/>
          </a:xfrm>
          <a:prstGeom prst="rect">
            <a:avLst/>
          </a:prstGeom>
          <a:noFill/>
          <a:ln>
            <a:noFill/>
          </a:ln>
        </p:spPr>
        <p:style>
          <a:lnRef idx="0"/>
          <a:fillRef idx="0"/>
          <a:effectRef idx="0"/>
          <a:fontRef idx="minor"/>
        </p:style>
        <p:txBody>
          <a:bodyPr lIns="90000" rIns="90000" tIns="45000" bIns="45000" anchor="ctr">
            <a:normAutofit/>
          </a:bodyPr>
          <a:p>
            <a:pPr>
              <a:lnSpc>
                <a:spcPct val="100000"/>
              </a:lnSpc>
            </a:pPr>
            <a:r>
              <a:rPr b="1" lang="fr-FR" sz="4400" spc="-1" strike="noStrike">
                <a:solidFill>
                  <a:srgbClr val="000000"/>
                </a:solidFill>
                <a:latin typeface="Calibri"/>
              </a:rPr>
              <a:t>ODR for subclass relations</a:t>
            </a:r>
            <a:endParaRPr b="0" lang="fr-FR" sz="4400" spc="-1" strike="noStrike">
              <a:latin typeface="Arial"/>
            </a:endParaRPr>
          </a:p>
        </p:txBody>
      </p:sp>
      <p:sp>
        <p:nvSpPr>
          <p:cNvPr id="156" name="CustomShape 2"/>
          <p:cNvSpPr/>
          <p:nvPr/>
        </p:nvSpPr>
        <p:spPr>
          <a:xfrm>
            <a:off x="0" y="980640"/>
            <a:ext cx="9251640" cy="5374800"/>
          </a:xfrm>
          <a:prstGeom prst="rect">
            <a:avLst/>
          </a:prstGeom>
          <a:noFill/>
          <a:ln>
            <a:noFill/>
          </a:ln>
        </p:spPr>
        <p:style>
          <a:lnRef idx="0"/>
          <a:fillRef idx="0"/>
          <a:effectRef idx="0"/>
          <a:fontRef idx="minor"/>
        </p:style>
        <p:txBody>
          <a:bodyPr lIns="90000" rIns="90000" tIns="45000" bIns="45000">
            <a:normAutofit/>
          </a:bodyPr>
          <a:p>
            <a:pPr>
              <a:lnSpc>
                <a:spcPct val="100000"/>
              </a:lnSpc>
              <a:spcBef>
                <a:spcPts val="641"/>
              </a:spcBef>
            </a:pPr>
            <a:r>
              <a:rPr b="0" lang="fr-FR" sz="3200" spc="-1" strike="noStrike">
                <a:solidFill>
                  <a:srgbClr val="000000"/>
                </a:solidFill>
                <a:latin typeface="Calibri"/>
              </a:rPr>
              <a:t>Advantages</a:t>
            </a:r>
            <a:endParaRPr b="0" lang="fr-FR" sz="3200" spc="-1" strike="noStrike">
              <a:latin typeface="Arial"/>
            </a:endParaRPr>
          </a:p>
          <a:p>
            <a:pPr lvl="1" marL="857160" indent="-456480">
              <a:lnSpc>
                <a:spcPct val="100000"/>
              </a:lnSpc>
              <a:spcBef>
                <a:spcPts val="561"/>
              </a:spcBef>
              <a:buClr>
                <a:srgbClr val="000000"/>
              </a:buClr>
              <a:buFont typeface="Arial"/>
              <a:buChar char="•"/>
            </a:pPr>
            <a:r>
              <a:rPr b="0" lang="fr-FR" sz="2800" spc="-1" strike="noStrike">
                <a:solidFill>
                  <a:srgbClr val="000000"/>
                </a:solidFill>
                <a:latin typeface="Calibri"/>
              </a:rPr>
              <a:t>More querying possibilities</a:t>
            </a:r>
            <a:endParaRPr b="0" lang="fr-FR" sz="2800" spc="-1" strike="noStrike">
              <a:latin typeface="Arial"/>
            </a:endParaRPr>
          </a:p>
          <a:p>
            <a:pPr marL="800280">
              <a:lnSpc>
                <a:spcPct val="100000"/>
              </a:lnSpc>
              <a:spcBef>
                <a:spcPts val="1199"/>
              </a:spcBef>
            </a:pPr>
            <a:r>
              <a:rPr b="0" lang="fr-FR" sz="2400" spc="-1" strike="noStrike">
                <a:solidFill>
                  <a:srgbClr val="000000"/>
                </a:solidFill>
                <a:latin typeface="Calibri"/>
              </a:rPr>
              <a:t>In case of no solution when looking for instances of a targeted type, one may look for instances of types that are not disjoint with this type and get approximate relevant solutions</a:t>
            </a:r>
            <a:endParaRPr b="0" lang="fr-FR" sz="2400" spc="-1" strike="noStrike">
              <a:latin typeface="Arial"/>
            </a:endParaRPr>
          </a:p>
          <a:p>
            <a:pPr marL="800280">
              <a:lnSpc>
                <a:spcPct val="100000"/>
              </a:lnSpc>
              <a:spcBef>
                <a:spcPts val="641"/>
              </a:spcBef>
            </a:pPr>
            <a:endParaRPr b="0" lang="fr-FR" sz="2400" spc="-1" strike="noStrike">
              <a:latin typeface="Arial"/>
            </a:endParaRPr>
          </a:p>
        </p:txBody>
      </p:sp>
      <p:sp>
        <p:nvSpPr>
          <p:cNvPr id="157" name="CustomShape 3"/>
          <p:cNvSpPr/>
          <p:nvPr/>
        </p:nvSpPr>
        <p:spPr>
          <a:xfrm>
            <a:off x="6975000" y="6356520"/>
            <a:ext cx="2133000" cy="364320"/>
          </a:xfrm>
          <a:prstGeom prst="rect">
            <a:avLst/>
          </a:prstGeom>
          <a:noFill/>
          <a:ln>
            <a:noFill/>
          </a:ln>
        </p:spPr>
        <p:style>
          <a:lnRef idx="0"/>
          <a:fillRef idx="0"/>
          <a:effectRef idx="0"/>
          <a:fontRef idx="minor"/>
        </p:style>
        <p:txBody>
          <a:bodyPr lIns="90000" rIns="90000" tIns="45000" bIns="45000" anchor="ctr"/>
          <a:p>
            <a:pPr algn="r">
              <a:lnSpc>
                <a:spcPct val="100000"/>
              </a:lnSpc>
            </a:pPr>
            <a:fld id="{834B4F9D-2EF6-419B-A3E2-AD0E3B093927}" type="slidenum">
              <a:rPr b="0" lang="fr-FR" sz="1200" spc="-1" strike="noStrike">
                <a:solidFill>
                  <a:srgbClr val="8b8b8b"/>
                </a:solidFill>
                <a:latin typeface="Calibri"/>
              </a:rPr>
              <a:t>&lt;numéro&gt;</a:t>
            </a:fld>
            <a:endParaRPr b="0" lang="fr-FR" sz="1200" spc="-1" strike="noStrike">
              <a:latin typeface="Arial"/>
            </a:endParaRPr>
          </a:p>
        </p:txBody>
      </p:sp>
      <p:sp>
        <p:nvSpPr>
          <p:cNvPr id="158" name="CustomShape 4"/>
          <p:cNvSpPr/>
          <p:nvPr/>
        </p:nvSpPr>
        <p:spPr>
          <a:xfrm>
            <a:off x="2267640" y="6356520"/>
            <a:ext cx="4607640" cy="364320"/>
          </a:xfrm>
          <a:prstGeom prst="rect">
            <a:avLst/>
          </a:prstGeom>
          <a:noFill/>
          <a:ln>
            <a:noFill/>
          </a:ln>
        </p:spPr>
        <p:style>
          <a:lnRef idx="0"/>
          <a:fillRef idx="0"/>
          <a:effectRef idx="0"/>
          <a:fontRef idx="minor"/>
        </p:style>
        <p:txBody>
          <a:bodyPr lIns="90000" rIns="90000" tIns="45000" bIns="45000" anchor="ctr"/>
          <a:p>
            <a:pPr algn="ctr">
              <a:lnSpc>
                <a:spcPct val="100000"/>
              </a:lnSpc>
            </a:pPr>
            <a:r>
              <a:rPr b="0" lang="fr-FR" sz="1200" spc="-1" strike="noStrike">
                <a:solidFill>
                  <a:srgbClr val="8b8b8b"/>
                </a:solidFill>
                <a:latin typeface="Calibri"/>
              </a:rPr>
              <a:t>Ontology Design Rules based on Comparability via Particular Relations</a:t>
            </a:r>
            <a:endParaRPr b="0" lang="fr-FR" sz="1200" spc="-1" strike="noStrike">
              <a:latin typeface="Arial"/>
            </a:endParaRPr>
          </a:p>
        </p:txBody>
      </p:sp>
    </p:spTree>
  </p:cSld>
  <p:timing>
    <p:tnLst>
      <p:par>
        <p:cTn id="35" dur="indefinite" restart="never" nodeType="tmRoot">
          <p:childTnLst>
            <p:seq>
              <p:cTn id="36" dur="indefinite" nodeType="mainSeq"/>
              <p:prevCondLst>
                <p:cond delay="0" evt="onPrev">
                  <p:tgtEl>
                    <p:sldTgt/>
                  </p:tgtEl>
                </p:cond>
              </p:prevCondLst>
              <p:nextCondLst>
                <p:cond delay="0" evt="onNext">
                  <p:tgtEl>
                    <p:sldTgt/>
                  </p:tgtEl>
                </p:cond>
              </p:nextCondLst>
            </p:seq>
          </p:childTnLst>
        </p:cTn>
      </p:par>
    </p:tnLst>
  </p:timing>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9" name="CustomShape 1"/>
          <p:cNvSpPr/>
          <p:nvPr/>
        </p:nvSpPr>
        <p:spPr>
          <a:xfrm>
            <a:off x="0" y="0"/>
            <a:ext cx="9143280" cy="1142280"/>
          </a:xfrm>
          <a:prstGeom prst="rect">
            <a:avLst/>
          </a:prstGeom>
          <a:noFill/>
          <a:ln>
            <a:noFill/>
          </a:ln>
        </p:spPr>
        <p:style>
          <a:lnRef idx="0"/>
          <a:fillRef idx="0"/>
          <a:effectRef idx="0"/>
          <a:fontRef idx="minor"/>
        </p:style>
        <p:txBody>
          <a:bodyPr lIns="90000" rIns="90000" tIns="45000" bIns="45000" anchor="ctr">
            <a:normAutofit/>
          </a:bodyPr>
          <a:p>
            <a:pPr>
              <a:lnSpc>
                <a:spcPct val="100000"/>
              </a:lnSpc>
            </a:pPr>
            <a:r>
              <a:rPr b="1" lang="fr-FR" sz="4400" spc="-1" strike="noStrike">
                <a:solidFill>
                  <a:srgbClr val="000000"/>
                </a:solidFill>
                <a:latin typeface="Calibri"/>
              </a:rPr>
              <a:t>ODR for subclass relations</a:t>
            </a:r>
            <a:endParaRPr b="0" lang="fr-FR" sz="4400" spc="-1" strike="noStrike">
              <a:latin typeface="Arial"/>
            </a:endParaRPr>
          </a:p>
        </p:txBody>
      </p:sp>
      <p:sp>
        <p:nvSpPr>
          <p:cNvPr id="160" name="CustomShape 2"/>
          <p:cNvSpPr/>
          <p:nvPr/>
        </p:nvSpPr>
        <p:spPr>
          <a:xfrm>
            <a:off x="0" y="980640"/>
            <a:ext cx="9251640" cy="5616000"/>
          </a:xfrm>
          <a:prstGeom prst="rect">
            <a:avLst/>
          </a:prstGeom>
          <a:noFill/>
          <a:ln>
            <a:noFill/>
          </a:ln>
        </p:spPr>
        <p:style>
          <a:lnRef idx="0"/>
          <a:fillRef idx="0"/>
          <a:effectRef idx="0"/>
          <a:fontRef idx="minor"/>
        </p:style>
        <p:txBody>
          <a:bodyPr lIns="90000" rIns="90000" tIns="45000" bIns="45000">
            <a:normAutofit/>
          </a:bodyPr>
          <a:p>
            <a:pPr>
              <a:lnSpc>
                <a:spcPct val="100000"/>
              </a:lnSpc>
              <a:spcBef>
                <a:spcPts val="641"/>
              </a:spcBef>
            </a:pPr>
            <a:r>
              <a:rPr b="0" lang="fr-FR" sz="3200" spc="-1" strike="noStrike">
                <a:solidFill>
                  <a:srgbClr val="000000"/>
                </a:solidFill>
                <a:latin typeface="Calibri"/>
              </a:rPr>
              <a:t>Advantages</a:t>
            </a:r>
            <a:endParaRPr b="0" lang="fr-FR" sz="3200" spc="-1" strike="noStrike">
              <a:latin typeface="Arial"/>
            </a:endParaRPr>
          </a:p>
          <a:p>
            <a:pPr lvl="1" marL="857160" indent="-456480">
              <a:lnSpc>
                <a:spcPct val="100000"/>
              </a:lnSpc>
              <a:spcBef>
                <a:spcPts val="561"/>
              </a:spcBef>
              <a:buClr>
                <a:srgbClr val="000000"/>
              </a:buClr>
              <a:buFont typeface="Arial"/>
              <a:buChar char="•"/>
            </a:pPr>
            <a:r>
              <a:rPr b="0" lang="fr-FR" sz="2800" spc="-1" strike="noStrike">
                <a:solidFill>
                  <a:srgbClr val="000000"/>
                </a:solidFill>
                <a:latin typeface="Calibri"/>
              </a:rPr>
              <a:t>More querying possibilities</a:t>
            </a:r>
            <a:endParaRPr b="0" lang="fr-FR" sz="2800" spc="-1" strike="noStrike">
              <a:latin typeface="Arial"/>
            </a:endParaRPr>
          </a:p>
          <a:p>
            <a:pPr marL="800280">
              <a:lnSpc>
                <a:spcPct val="100000"/>
              </a:lnSpc>
              <a:spcBef>
                <a:spcPts val="1199"/>
              </a:spcBef>
            </a:pPr>
            <a:r>
              <a:rPr b="0" lang="fr-FR" sz="2400" spc="-1" strike="noStrike">
                <a:solidFill>
                  <a:srgbClr val="000000"/>
                </a:solidFill>
                <a:latin typeface="Calibri"/>
              </a:rPr>
              <a:t>Example KB following the ODR for subclass relations</a:t>
            </a:r>
            <a:endParaRPr b="0" lang="fr-FR" sz="2400" spc="-1" strike="noStrike">
              <a:latin typeface="Arial"/>
            </a:endParaRPr>
          </a:p>
          <a:p>
            <a:pPr marL="800280">
              <a:lnSpc>
                <a:spcPct val="100000"/>
              </a:lnSpc>
              <a:spcBef>
                <a:spcPts val="601"/>
              </a:spcBef>
            </a:pPr>
            <a:r>
              <a:rPr b="0" lang="fr-FR" sz="2000" spc="-1" strike="noStrike">
                <a:solidFill>
                  <a:srgbClr val="000000"/>
                </a:solidFill>
                <a:latin typeface="Courier New"/>
              </a:rPr>
              <a:t>x:Covered_sport-hall rdfs:subClassOf x:Covered_area.</a:t>
            </a:r>
            <a:endParaRPr b="0" lang="fr-FR" sz="2000" spc="-1" strike="noStrike">
              <a:latin typeface="Arial"/>
            </a:endParaRPr>
          </a:p>
          <a:p>
            <a:pPr marL="800280">
              <a:lnSpc>
                <a:spcPct val="100000"/>
              </a:lnSpc>
              <a:spcBef>
                <a:spcPts val="601"/>
              </a:spcBef>
            </a:pPr>
            <a:r>
              <a:rPr b="0" lang="fr-FR" sz="2000" spc="-1" strike="noStrike">
                <a:solidFill>
                  <a:srgbClr val="000000"/>
                </a:solidFill>
                <a:latin typeface="Courier New"/>
              </a:rPr>
              <a:t>y:Lodging rdfs:subClassOf x:Covered_area.</a:t>
            </a:r>
            <a:endParaRPr b="0" lang="fr-FR" sz="2000" spc="-1" strike="noStrike">
              <a:latin typeface="Arial"/>
            </a:endParaRPr>
          </a:p>
          <a:p>
            <a:pPr marL="800280">
              <a:lnSpc>
                <a:spcPct val="100000"/>
              </a:lnSpc>
              <a:spcBef>
                <a:spcPts val="601"/>
              </a:spcBef>
            </a:pPr>
            <a:r>
              <a:rPr b="0" lang="fr-FR" sz="2000" spc="-1" strike="noStrike">
                <a:solidFill>
                  <a:srgbClr val="000000"/>
                </a:solidFill>
                <a:latin typeface="Courier New"/>
              </a:rPr>
              <a:t>y:Lodging owl:differentFrom x:Covered_sport-hall.</a:t>
            </a:r>
            <a:endParaRPr b="0" lang="fr-FR" sz="2000" spc="-1" strike="noStrike">
              <a:latin typeface="Arial"/>
            </a:endParaRPr>
          </a:p>
          <a:p>
            <a:pPr marL="800280">
              <a:lnSpc>
                <a:spcPct val="100000"/>
              </a:lnSpc>
              <a:spcBef>
                <a:spcPts val="1199"/>
              </a:spcBef>
            </a:pPr>
            <a:r>
              <a:rPr b="0" lang="fr-FR" sz="2400" spc="-1" strike="noStrike">
                <a:solidFill>
                  <a:srgbClr val="000000"/>
                </a:solidFill>
                <a:latin typeface="Calibri"/>
              </a:rPr>
              <a:t>Querying for individuals not disjoint with Lodging only retrieves potentially relevant solutions (no fully irrelevant results), e.g. covered sport halls in case of natural disaster is a good choice</a:t>
            </a:r>
            <a:endParaRPr b="0" lang="fr-FR" sz="2400" spc="-1" strike="noStrike">
              <a:latin typeface="Arial"/>
            </a:endParaRPr>
          </a:p>
          <a:p>
            <a:pPr marL="800280">
              <a:lnSpc>
                <a:spcPct val="100000"/>
              </a:lnSpc>
            </a:pPr>
            <a:r>
              <a:rPr b="0" lang="fr-FR" sz="2000" spc="-1" strike="noStrike">
                <a:solidFill>
                  <a:srgbClr val="000000"/>
                </a:solidFill>
                <a:latin typeface="Courier New"/>
              </a:rPr>
              <a:t>SELECT ?x WHERE {</a:t>
            </a:r>
            <a:endParaRPr b="0" lang="fr-FR" sz="2000" spc="-1" strike="noStrike">
              <a:latin typeface="Arial"/>
            </a:endParaRPr>
          </a:p>
          <a:p>
            <a:pPr marL="800280">
              <a:lnSpc>
                <a:spcPct val="100000"/>
              </a:lnSpc>
            </a:pPr>
            <a:r>
              <a:rPr b="0" lang="fr-FR" sz="2000" spc="-1" strike="noStrike">
                <a:solidFill>
                  <a:srgbClr val="000000"/>
                </a:solidFill>
                <a:latin typeface="Courier New"/>
              </a:rPr>
              <a:t>  </a:t>
            </a:r>
            <a:r>
              <a:rPr b="0" lang="fr-FR" sz="2000" spc="-1" strike="noStrike">
                <a:solidFill>
                  <a:srgbClr val="000000"/>
                </a:solidFill>
                <a:latin typeface="Courier New"/>
              </a:rPr>
              <a:t>{?x a ?t . FILTER NOT EXIST </a:t>
            </a:r>
            <a:endParaRPr b="0" lang="fr-FR" sz="2000" spc="-1" strike="noStrike">
              <a:latin typeface="Arial"/>
            </a:endParaRPr>
          </a:p>
          <a:p>
            <a:pPr marL="800280">
              <a:lnSpc>
                <a:spcPct val="100000"/>
              </a:lnSpc>
            </a:pPr>
            <a:r>
              <a:rPr b="0" lang="fr-FR" sz="2000" spc="-1" strike="noStrike">
                <a:solidFill>
                  <a:srgbClr val="000000"/>
                </a:solidFill>
                <a:latin typeface="Courier New"/>
              </a:rPr>
              <a:t>             </a:t>
            </a:r>
            <a:r>
              <a:rPr b="0" lang="fr-FR" sz="2000" spc="-1" strike="noStrike">
                <a:solidFill>
                  <a:srgbClr val="000000"/>
                </a:solidFill>
                <a:latin typeface="Courier New"/>
              </a:rPr>
              <a:t>{?t owl:disjointWith :Lodging} }</a:t>
            </a:r>
            <a:endParaRPr b="0" lang="fr-FR" sz="2000" spc="-1" strike="noStrike">
              <a:latin typeface="Arial"/>
            </a:endParaRPr>
          </a:p>
        </p:txBody>
      </p:sp>
      <p:sp>
        <p:nvSpPr>
          <p:cNvPr id="161" name="CustomShape 3"/>
          <p:cNvSpPr/>
          <p:nvPr/>
        </p:nvSpPr>
        <p:spPr>
          <a:xfrm>
            <a:off x="6975000" y="6356520"/>
            <a:ext cx="2133000" cy="364320"/>
          </a:xfrm>
          <a:prstGeom prst="rect">
            <a:avLst/>
          </a:prstGeom>
          <a:noFill/>
          <a:ln>
            <a:noFill/>
          </a:ln>
        </p:spPr>
        <p:style>
          <a:lnRef idx="0"/>
          <a:fillRef idx="0"/>
          <a:effectRef idx="0"/>
          <a:fontRef idx="minor"/>
        </p:style>
        <p:txBody>
          <a:bodyPr lIns="90000" rIns="90000" tIns="45000" bIns="45000" anchor="ctr"/>
          <a:p>
            <a:pPr algn="r">
              <a:lnSpc>
                <a:spcPct val="100000"/>
              </a:lnSpc>
            </a:pPr>
            <a:fld id="{ED53B8CF-5C13-4ED0-9346-BDC11CCB956C}" type="slidenum">
              <a:rPr b="0" lang="fr-FR" sz="1200" spc="-1" strike="noStrike">
                <a:solidFill>
                  <a:srgbClr val="8b8b8b"/>
                </a:solidFill>
                <a:latin typeface="Calibri"/>
              </a:rPr>
              <a:t>&lt;numéro&gt;</a:t>
            </a:fld>
            <a:endParaRPr b="0" lang="fr-FR" sz="1200" spc="-1" strike="noStrike">
              <a:latin typeface="Arial"/>
            </a:endParaRPr>
          </a:p>
        </p:txBody>
      </p:sp>
      <p:sp>
        <p:nvSpPr>
          <p:cNvPr id="162" name="CustomShape 4"/>
          <p:cNvSpPr/>
          <p:nvPr/>
        </p:nvSpPr>
        <p:spPr>
          <a:xfrm>
            <a:off x="2267640" y="6356520"/>
            <a:ext cx="4607640" cy="364320"/>
          </a:xfrm>
          <a:prstGeom prst="rect">
            <a:avLst/>
          </a:prstGeom>
          <a:noFill/>
          <a:ln>
            <a:noFill/>
          </a:ln>
        </p:spPr>
        <p:style>
          <a:lnRef idx="0"/>
          <a:fillRef idx="0"/>
          <a:effectRef idx="0"/>
          <a:fontRef idx="minor"/>
        </p:style>
        <p:txBody>
          <a:bodyPr lIns="90000" rIns="90000" tIns="45000" bIns="45000" anchor="ctr"/>
          <a:p>
            <a:pPr algn="ctr">
              <a:lnSpc>
                <a:spcPct val="100000"/>
              </a:lnSpc>
            </a:pPr>
            <a:r>
              <a:rPr b="0" lang="fr-FR" sz="1200" spc="-1" strike="noStrike">
                <a:solidFill>
                  <a:srgbClr val="8b8b8b"/>
                </a:solidFill>
                <a:latin typeface="Calibri"/>
              </a:rPr>
              <a:t>Ontology Design Rules based on Comparability via Particular Relations</a:t>
            </a:r>
            <a:endParaRPr b="0" lang="fr-FR" sz="1200" spc="-1" strike="noStrike">
              <a:latin typeface="Arial"/>
            </a:endParaRPr>
          </a:p>
        </p:txBody>
      </p:sp>
    </p:spTree>
  </p:cSld>
  <p:timing>
    <p:tnLst>
      <p:par>
        <p:cTn id="37" dur="indefinite" restart="never" nodeType="tmRoot">
          <p:childTnLst>
            <p:seq>
              <p:cTn id="38" dur="indefinite" nodeType="mainSeq"/>
              <p:prevCondLst>
                <p:cond delay="0" evt="onPrev">
                  <p:tgtEl>
                    <p:sldTgt/>
                  </p:tgtEl>
                </p:cond>
              </p:prevCondLst>
              <p:nextCondLst>
                <p:cond delay="0" evt="onNext">
                  <p:tgtEl>
                    <p:sldTgt/>
                  </p:tgtEl>
                </p:cond>
              </p:nextCondLst>
            </p:seq>
          </p:childTnLst>
        </p:cTn>
      </p:par>
    </p:tnLst>
  </p:timing>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3" name="CustomShape 1"/>
          <p:cNvSpPr/>
          <p:nvPr/>
        </p:nvSpPr>
        <p:spPr>
          <a:xfrm>
            <a:off x="0" y="0"/>
            <a:ext cx="9143280" cy="1142280"/>
          </a:xfrm>
          <a:prstGeom prst="rect">
            <a:avLst/>
          </a:prstGeom>
          <a:noFill/>
          <a:ln>
            <a:noFill/>
          </a:ln>
        </p:spPr>
        <p:style>
          <a:lnRef idx="0"/>
          <a:fillRef idx="0"/>
          <a:effectRef idx="0"/>
          <a:fontRef idx="minor"/>
        </p:style>
        <p:txBody>
          <a:bodyPr lIns="90000" rIns="90000" tIns="45000" bIns="45000" anchor="ctr">
            <a:normAutofit/>
          </a:bodyPr>
          <a:p>
            <a:pPr>
              <a:lnSpc>
                <a:spcPct val="100000"/>
              </a:lnSpc>
            </a:pPr>
            <a:r>
              <a:rPr b="1" lang="fr-FR" sz="4400" spc="-1" strike="noStrike">
                <a:solidFill>
                  <a:srgbClr val="000000"/>
                </a:solidFill>
                <a:latin typeface="Calibri"/>
              </a:rPr>
              <a:t>ODR for other specialization relations</a:t>
            </a:r>
            <a:endParaRPr b="0" lang="fr-FR" sz="4400" spc="-1" strike="noStrike">
              <a:latin typeface="Arial"/>
            </a:endParaRPr>
          </a:p>
        </p:txBody>
      </p:sp>
      <p:sp>
        <p:nvSpPr>
          <p:cNvPr id="164" name="CustomShape 2"/>
          <p:cNvSpPr/>
          <p:nvPr/>
        </p:nvSpPr>
        <p:spPr>
          <a:xfrm>
            <a:off x="0" y="980640"/>
            <a:ext cx="9251640" cy="5374800"/>
          </a:xfrm>
          <a:prstGeom prst="rect">
            <a:avLst/>
          </a:prstGeom>
          <a:noFill/>
          <a:ln>
            <a:noFill/>
          </a:ln>
        </p:spPr>
        <p:style>
          <a:lnRef idx="0"/>
          <a:fillRef idx="0"/>
          <a:effectRef idx="0"/>
          <a:fontRef idx="minor"/>
        </p:style>
        <p:txBody>
          <a:bodyPr lIns="90000" rIns="90000" tIns="45000" bIns="45000">
            <a:normAutofit/>
          </a:bodyPr>
          <a:p>
            <a:pPr>
              <a:lnSpc>
                <a:spcPct val="100000"/>
              </a:lnSpc>
              <a:spcBef>
                <a:spcPts val="561"/>
              </a:spcBef>
            </a:pPr>
            <a:r>
              <a:rPr b="0" lang="fr-FR" sz="2800" spc="-1" strike="noStrike">
                <a:solidFill>
                  <a:srgbClr val="000000"/>
                </a:solidFill>
                <a:latin typeface="Calibri"/>
              </a:rPr>
              <a:t>Applies to other objects than classes</a:t>
            </a:r>
            <a:endParaRPr b="0" lang="fr-FR" sz="2800" spc="-1" strike="noStrike">
              <a:latin typeface="Arial"/>
            </a:endParaRPr>
          </a:p>
          <a:p>
            <a:pPr>
              <a:lnSpc>
                <a:spcPct val="100000"/>
              </a:lnSpc>
              <a:spcBef>
                <a:spcPts val="561"/>
              </a:spcBef>
            </a:pPr>
            <a:r>
              <a:rPr b="0" lang="fr-FR" sz="2800" spc="-1" strike="noStrike">
                <a:solidFill>
                  <a:srgbClr val="000000"/>
                </a:solidFill>
                <a:latin typeface="Calibri"/>
              </a:rPr>
              <a:t>Method and advantages similar to those of the ODR for subclass relations</a:t>
            </a:r>
            <a:endParaRPr b="0" lang="fr-FR" sz="2800" spc="-1" strike="noStrike">
              <a:latin typeface="Arial"/>
            </a:endParaRPr>
          </a:p>
          <a:p>
            <a:pPr lvl="1" marL="857160" indent="-456480">
              <a:lnSpc>
                <a:spcPct val="100000"/>
              </a:lnSpc>
              <a:spcBef>
                <a:spcPts val="479"/>
              </a:spcBef>
              <a:buClr>
                <a:srgbClr val="000000"/>
              </a:buClr>
              <a:buFont typeface="Arial"/>
              <a:buChar char="–"/>
            </a:pPr>
            <a:r>
              <a:rPr b="0" lang="fr-FR" sz="2000" spc="-1" strike="noStrike">
                <a:solidFill>
                  <a:srgbClr val="000000"/>
                </a:solidFill>
                <a:latin typeface="Courier New"/>
              </a:rPr>
              <a:t>owl:subPropertyOf</a:t>
            </a:r>
            <a:r>
              <a:rPr b="0" lang="fr-FR" sz="2400" spc="-1" strike="noStrike">
                <a:solidFill>
                  <a:srgbClr val="000000"/>
                </a:solidFill>
                <a:latin typeface="Calibri"/>
              </a:rPr>
              <a:t> relations for properties</a:t>
            </a:r>
            <a:endParaRPr b="0" lang="fr-FR" sz="2400" spc="-1" strike="noStrike">
              <a:latin typeface="Arial"/>
            </a:endParaRPr>
          </a:p>
          <a:p>
            <a:pPr lvl="1" marL="857160" indent="-456480">
              <a:lnSpc>
                <a:spcPct val="100000"/>
              </a:lnSpc>
              <a:spcBef>
                <a:spcPts val="479"/>
              </a:spcBef>
              <a:buClr>
                <a:srgbClr val="000000"/>
              </a:buClr>
              <a:buFont typeface="Arial"/>
              <a:buChar char="–"/>
            </a:pPr>
            <a:r>
              <a:rPr b="0" lang="fr-FR" sz="2000" spc="-1" strike="noStrike">
                <a:solidFill>
                  <a:srgbClr val="000000"/>
                </a:solidFill>
                <a:latin typeface="Courier New"/>
              </a:rPr>
              <a:t>sub:subIndividualOf</a:t>
            </a:r>
            <a:r>
              <a:rPr b="0" lang="fr-FR" sz="2400" spc="-1" strike="noStrike">
                <a:solidFill>
                  <a:srgbClr val="000000"/>
                </a:solidFill>
                <a:latin typeface="Calibri"/>
              </a:rPr>
              <a:t> relations for individuals, when relevant</a:t>
            </a:r>
            <a:endParaRPr b="0" lang="fr-FR" sz="2400" spc="-1" strike="noStrike">
              <a:latin typeface="Arial"/>
            </a:endParaRPr>
          </a:p>
          <a:p>
            <a:pPr lvl="1" marL="857160" indent="-456480">
              <a:lnSpc>
                <a:spcPct val="100000"/>
              </a:lnSpc>
              <a:spcBef>
                <a:spcPts val="479"/>
              </a:spcBef>
              <a:buClr>
                <a:srgbClr val="000000"/>
              </a:buClr>
              <a:buFont typeface="Arial"/>
              <a:buChar char="–"/>
            </a:pPr>
            <a:r>
              <a:rPr b="0" lang="fr-FR" sz="2000" spc="-1" strike="noStrike">
                <a:solidFill>
                  <a:srgbClr val="000000"/>
                </a:solidFill>
                <a:latin typeface="Courier New"/>
              </a:rPr>
              <a:t>sub:subStatementOf</a:t>
            </a:r>
            <a:r>
              <a:rPr b="0" lang="fr-FR" sz="2000" spc="-1" strike="noStrike">
                <a:solidFill>
                  <a:srgbClr val="000000"/>
                </a:solidFill>
                <a:latin typeface="Calibri"/>
              </a:rPr>
              <a:t> </a:t>
            </a:r>
            <a:r>
              <a:rPr b="0" lang="fr-FR" sz="2400" spc="-1" strike="noStrike">
                <a:solidFill>
                  <a:srgbClr val="000000"/>
                </a:solidFill>
                <a:latin typeface="Calibri"/>
              </a:rPr>
              <a:t>relations for statements, for inferencing performance purposes and, if more precise relations are used, for a scalable and non-restrictive sharing of the KB by multiple authors </a:t>
            </a:r>
            <a:endParaRPr b="0" lang="fr-FR" sz="2400" spc="-1" strike="noStrike">
              <a:latin typeface="Arial"/>
            </a:endParaRPr>
          </a:p>
          <a:p>
            <a:pPr marL="399960">
              <a:lnSpc>
                <a:spcPct val="100000"/>
              </a:lnSpc>
              <a:spcBef>
                <a:spcPts val="479"/>
              </a:spcBef>
            </a:pPr>
            <a:endParaRPr b="0" lang="fr-FR" sz="2400" spc="-1" strike="noStrike">
              <a:latin typeface="Arial"/>
            </a:endParaRPr>
          </a:p>
          <a:p>
            <a:pPr marL="399960">
              <a:lnSpc>
                <a:spcPct val="100000"/>
              </a:lnSpc>
              <a:spcBef>
                <a:spcPts val="561"/>
              </a:spcBef>
            </a:pPr>
            <a:endParaRPr b="0" lang="fr-FR" sz="2400" spc="-1" strike="noStrike">
              <a:latin typeface="Arial"/>
            </a:endParaRPr>
          </a:p>
        </p:txBody>
      </p:sp>
      <p:sp>
        <p:nvSpPr>
          <p:cNvPr id="165" name="CustomShape 3"/>
          <p:cNvSpPr/>
          <p:nvPr/>
        </p:nvSpPr>
        <p:spPr>
          <a:xfrm>
            <a:off x="6975000" y="6356520"/>
            <a:ext cx="2133000" cy="364320"/>
          </a:xfrm>
          <a:prstGeom prst="rect">
            <a:avLst/>
          </a:prstGeom>
          <a:noFill/>
          <a:ln>
            <a:noFill/>
          </a:ln>
        </p:spPr>
        <p:style>
          <a:lnRef idx="0"/>
          <a:fillRef idx="0"/>
          <a:effectRef idx="0"/>
          <a:fontRef idx="minor"/>
        </p:style>
        <p:txBody>
          <a:bodyPr lIns="90000" rIns="90000" tIns="45000" bIns="45000" anchor="ctr"/>
          <a:p>
            <a:pPr algn="r">
              <a:lnSpc>
                <a:spcPct val="100000"/>
              </a:lnSpc>
            </a:pPr>
            <a:fld id="{A104C138-D5AE-4C3C-BED6-CB94703A3176}" type="slidenum">
              <a:rPr b="0" lang="fr-FR" sz="1200" spc="-1" strike="noStrike">
                <a:solidFill>
                  <a:srgbClr val="8b8b8b"/>
                </a:solidFill>
                <a:latin typeface="Calibri"/>
              </a:rPr>
              <a:t>&lt;numéro&gt;</a:t>
            </a:fld>
            <a:endParaRPr b="0" lang="fr-FR" sz="1200" spc="-1" strike="noStrike">
              <a:latin typeface="Arial"/>
            </a:endParaRPr>
          </a:p>
        </p:txBody>
      </p:sp>
      <p:sp>
        <p:nvSpPr>
          <p:cNvPr id="166" name="CustomShape 4"/>
          <p:cNvSpPr/>
          <p:nvPr/>
        </p:nvSpPr>
        <p:spPr>
          <a:xfrm>
            <a:off x="2267640" y="6356520"/>
            <a:ext cx="4607640" cy="364320"/>
          </a:xfrm>
          <a:prstGeom prst="rect">
            <a:avLst/>
          </a:prstGeom>
          <a:noFill/>
          <a:ln>
            <a:noFill/>
          </a:ln>
        </p:spPr>
        <p:style>
          <a:lnRef idx="0"/>
          <a:fillRef idx="0"/>
          <a:effectRef idx="0"/>
          <a:fontRef idx="minor"/>
        </p:style>
        <p:txBody>
          <a:bodyPr lIns="90000" rIns="90000" tIns="45000" bIns="45000" anchor="ctr"/>
          <a:p>
            <a:pPr algn="ctr">
              <a:lnSpc>
                <a:spcPct val="100000"/>
              </a:lnSpc>
            </a:pPr>
            <a:r>
              <a:rPr b="0" lang="fr-FR" sz="1200" spc="-1" strike="noStrike">
                <a:solidFill>
                  <a:srgbClr val="8b8b8b"/>
                </a:solidFill>
                <a:latin typeface="Calibri"/>
              </a:rPr>
              <a:t>Ontology Design Rules based on Comparability via Particular Relations</a:t>
            </a:r>
            <a:endParaRPr b="0" lang="fr-FR" sz="1200" spc="-1" strike="noStrike">
              <a:latin typeface="Arial"/>
            </a:endParaRPr>
          </a:p>
        </p:txBody>
      </p:sp>
    </p:spTree>
  </p:cSld>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7" name="CustomShape 1"/>
          <p:cNvSpPr/>
          <p:nvPr/>
        </p:nvSpPr>
        <p:spPr>
          <a:xfrm>
            <a:off x="0" y="0"/>
            <a:ext cx="9143280" cy="1142280"/>
          </a:xfrm>
          <a:prstGeom prst="rect">
            <a:avLst/>
          </a:prstGeom>
          <a:noFill/>
          <a:ln>
            <a:noFill/>
          </a:ln>
        </p:spPr>
        <p:style>
          <a:lnRef idx="0"/>
          <a:fillRef idx="0"/>
          <a:effectRef idx="0"/>
          <a:fontRef idx="minor"/>
        </p:style>
        <p:txBody>
          <a:bodyPr lIns="90000" rIns="90000" tIns="45000" bIns="45000" anchor="ctr">
            <a:normAutofit/>
          </a:bodyPr>
          <a:p>
            <a:pPr>
              <a:lnSpc>
                <a:spcPct val="100000"/>
              </a:lnSpc>
            </a:pPr>
            <a:r>
              <a:rPr b="1" lang="fr-FR" sz="4400" spc="-1" strike="noStrike">
                <a:solidFill>
                  <a:srgbClr val="000000"/>
                </a:solidFill>
                <a:latin typeface="Calibri"/>
              </a:rPr>
              <a:t>ODR for other transitive relations</a:t>
            </a:r>
            <a:endParaRPr b="0" lang="fr-FR" sz="4400" spc="-1" strike="noStrike">
              <a:latin typeface="Arial"/>
            </a:endParaRPr>
          </a:p>
        </p:txBody>
      </p:sp>
      <p:sp>
        <p:nvSpPr>
          <p:cNvPr id="168" name="CustomShape 2"/>
          <p:cNvSpPr/>
          <p:nvPr/>
        </p:nvSpPr>
        <p:spPr>
          <a:xfrm>
            <a:off x="0" y="980640"/>
            <a:ext cx="9540000" cy="5374800"/>
          </a:xfrm>
          <a:prstGeom prst="rect">
            <a:avLst/>
          </a:prstGeom>
          <a:noFill/>
          <a:ln>
            <a:noFill/>
          </a:ln>
        </p:spPr>
        <p:style>
          <a:lnRef idx="0"/>
          <a:fillRef idx="0"/>
          <a:effectRef idx="0"/>
          <a:fontRef idx="minor"/>
        </p:style>
        <p:txBody>
          <a:bodyPr lIns="90000" rIns="90000" tIns="45000" bIns="45000">
            <a:normAutofit/>
          </a:bodyPr>
          <a:p>
            <a:pPr>
              <a:lnSpc>
                <a:spcPct val="100000"/>
              </a:lnSpc>
              <a:spcBef>
                <a:spcPts val="641"/>
              </a:spcBef>
            </a:pPr>
            <a:r>
              <a:rPr b="0" lang="fr-FR" sz="3200" spc="-1" strike="noStrike">
                <a:solidFill>
                  <a:srgbClr val="000000"/>
                </a:solidFill>
                <a:latin typeface="Calibri"/>
              </a:rPr>
              <a:t>Method and advantages similar to those of the ODR for specialization relations</a:t>
            </a:r>
            <a:endParaRPr b="0" lang="fr-FR" sz="3200" spc="-1" strike="noStrike">
              <a:latin typeface="Arial"/>
            </a:endParaRPr>
          </a:p>
          <a:p>
            <a:pPr>
              <a:lnSpc>
                <a:spcPct val="100000"/>
              </a:lnSpc>
              <a:spcBef>
                <a:spcPts val="479"/>
              </a:spcBef>
            </a:pPr>
            <a:r>
              <a:rPr b="0" lang="fr-FR" sz="2400" spc="-1" strike="noStrike">
                <a:solidFill>
                  <a:srgbClr val="000000"/>
                </a:solidFill>
                <a:latin typeface="Calibri"/>
              </a:rPr>
              <a:t>e.g. part relations</a:t>
            </a:r>
            <a:endParaRPr b="0" lang="fr-FR" sz="2400" spc="-1" strike="noStrike">
              <a:latin typeface="Arial"/>
            </a:endParaRPr>
          </a:p>
          <a:p>
            <a:pPr>
              <a:lnSpc>
                <a:spcPct val="100000"/>
              </a:lnSpc>
              <a:spcBef>
                <a:spcPts val="601"/>
              </a:spcBef>
            </a:pPr>
            <a:r>
              <a:rPr b="1" lang="fr-FR" sz="2000" spc="-1" strike="noStrike">
                <a:solidFill>
                  <a:srgbClr val="000000"/>
                </a:solidFill>
                <a:latin typeface="Courier New"/>
              </a:rPr>
              <a:t>sub:part</a:t>
            </a:r>
            <a:r>
              <a:rPr b="0" lang="fr-FR" sz="2000" spc="-1" strike="noStrike">
                <a:solidFill>
                  <a:srgbClr val="000000"/>
                </a:solidFill>
                <a:latin typeface="Courier New"/>
              </a:rPr>
              <a:t> rdfs:subPropertyOf owl:differentFrom ;</a:t>
            </a:r>
            <a:endParaRPr b="0" lang="fr-FR" sz="2000" spc="-1" strike="noStrike">
              <a:latin typeface="Arial"/>
            </a:endParaRPr>
          </a:p>
          <a:p>
            <a:pPr>
              <a:lnSpc>
                <a:spcPct val="100000"/>
              </a:lnSpc>
              <a:spcBef>
                <a:spcPts val="601"/>
              </a:spcBef>
            </a:pPr>
            <a:r>
              <a:rPr b="0" lang="fr-FR" sz="2000" spc="-1" strike="noStrike">
                <a:solidFill>
                  <a:srgbClr val="000000"/>
                </a:solidFill>
                <a:latin typeface="Courier New"/>
              </a:rPr>
              <a:t>  </a:t>
            </a:r>
            <a:r>
              <a:rPr b="0" lang="fr-FR" sz="2000" spc="-1" strike="noStrike">
                <a:solidFill>
                  <a:srgbClr val="000000"/>
                </a:solidFill>
                <a:latin typeface="Courier New"/>
              </a:rPr>
              <a:t>a owl:TransitiveProperty .</a:t>
            </a:r>
            <a:endParaRPr b="0" lang="fr-FR" sz="2000" spc="-1" strike="noStrike">
              <a:latin typeface="Arial"/>
            </a:endParaRPr>
          </a:p>
          <a:p>
            <a:pPr>
              <a:lnSpc>
                <a:spcPct val="100000"/>
              </a:lnSpc>
              <a:spcBef>
                <a:spcPts val="601"/>
              </a:spcBef>
            </a:pPr>
            <a:r>
              <a:rPr b="1" lang="fr-FR" sz="2000" spc="-1" strike="noStrike">
                <a:solidFill>
                  <a:srgbClr val="000000"/>
                </a:solidFill>
                <a:latin typeface="Courier New"/>
              </a:rPr>
              <a:t>sub:part_exclusion</a:t>
            </a:r>
            <a:r>
              <a:rPr b="0" lang="fr-FR" sz="2000" spc="-1" strike="noStrike">
                <a:solidFill>
                  <a:srgbClr val="000000"/>
                </a:solidFill>
                <a:latin typeface="Courier New"/>
              </a:rPr>
              <a:t> rdfs:subPropertyOf owl:differentFrom; </a:t>
            </a:r>
            <a:endParaRPr b="0" lang="fr-FR" sz="2000" spc="-1" strike="noStrike">
              <a:latin typeface="Arial"/>
            </a:endParaRPr>
          </a:p>
          <a:p>
            <a:pPr>
              <a:lnSpc>
                <a:spcPct val="100000"/>
              </a:lnSpc>
              <a:spcBef>
                <a:spcPts val="601"/>
              </a:spcBef>
            </a:pPr>
            <a:r>
              <a:rPr b="0" lang="fr-FR" sz="2000" spc="-1" strike="noStrike">
                <a:solidFill>
                  <a:srgbClr val="000000"/>
                </a:solidFill>
                <a:latin typeface="Courier New"/>
              </a:rPr>
              <a:t>  </a:t>
            </a:r>
            <a:r>
              <a:rPr b="0" lang="fr-FR" sz="2000" spc="-1" strike="noStrike">
                <a:solidFill>
                  <a:srgbClr val="000000"/>
                </a:solidFill>
                <a:latin typeface="Courier New"/>
              </a:rPr>
              <a:t>owl:propertyDisjointWith sub:part .</a:t>
            </a:r>
            <a:endParaRPr b="0" lang="fr-FR" sz="2000" spc="-1" strike="noStrike">
              <a:latin typeface="Arial"/>
            </a:endParaRPr>
          </a:p>
          <a:p>
            <a:pPr>
              <a:lnSpc>
                <a:spcPct val="100000"/>
              </a:lnSpc>
              <a:spcBef>
                <a:spcPts val="400"/>
              </a:spcBef>
            </a:pPr>
            <a:r>
              <a:rPr b="1" lang="fr-FR" sz="2000" spc="-1" strike="noStrike">
                <a:solidFill>
                  <a:srgbClr val="000000"/>
                </a:solidFill>
                <a:latin typeface="Courier New"/>
              </a:rPr>
              <a:t>sub:part_of</a:t>
            </a:r>
            <a:r>
              <a:rPr b="0" lang="fr-FR" sz="2000" spc="-1" strike="noStrike">
                <a:solidFill>
                  <a:srgbClr val="000000"/>
                </a:solidFill>
                <a:latin typeface="Courier New"/>
              </a:rPr>
              <a:t> owl:inverseOf sub:part .</a:t>
            </a:r>
            <a:endParaRPr b="0" lang="fr-FR" sz="2000" spc="-1" strike="noStrike">
              <a:latin typeface="Arial"/>
            </a:endParaRPr>
          </a:p>
        </p:txBody>
      </p:sp>
      <p:sp>
        <p:nvSpPr>
          <p:cNvPr id="169" name="CustomShape 3"/>
          <p:cNvSpPr/>
          <p:nvPr/>
        </p:nvSpPr>
        <p:spPr>
          <a:xfrm>
            <a:off x="6975000" y="6356520"/>
            <a:ext cx="2133000" cy="364320"/>
          </a:xfrm>
          <a:prstGeom prst="rect">
            <a:avLst/>
          </a:prstGeom>
          <a:noFill/>
          <a:ln>
            <a:noFill/>
          </a:ln>
        </p:spPr>
        <p:style>
          <a:lnRef idx="0"/>
          <a:fillRef idx="0"/>
          <a:effectRef idx="0"/>
          <a:fontRef idx="minor"/>
        </p:style>
        <p:txBody>
          <a:bodyPr lIns="90000" rIns="90000" tIns="45000" bIns="45000" anchor="ctr"/>
          <a:p>
            <a:pPr algn="r">
              <a:lnSpc>
                <a:spcPct val="100000"/>
              </a:lnSpc>
            </a:pPr>
            <a:fld id="{D6D25605-E94C-4D03-AC65-0CBECFCB0EB6}" type="slidenum">
              <a:rPr b="0" lang="fr-FR" sz="1200" spc="-1" strike="noStrike">
                <a:solidFill>
                  <a:srgbClr val="8b8b8b"/>
                </a:solidFill>
                <a:latin typeface="Calibri"/>
              </a:rPr>
              <a:t>&lt;numéro&gt;</a:t>
            </a:fld>
            <a:endParaRPr b="0" lang="fr-FR" sz="1200" spc="-1" strike="noStrike">
              <a:latin typeface="Arial"/>
            </a:endParaRPr>
          </a:p>
        </p:txBody>
      </p:sp>
      <p:sp>
        <p:nvSpPr>
          <p:cNvPr id="170" name="CustomShape 4"/>
          <p:cNvSpPr/>
          <p:nvPr/>
        </p:nvSpPr>
        <p:spPr>
          <a:xfrm>
            <a:off x="2267640" y="6356520"/>
            <a:ext cx="4607640" cy="364320"/>
          </a:xfrm>
          <a:prstGeom prst="rect">
            <a:avLst/>
          </a:prstGeom>
          <a:noFill/>
          <a:ln>
            <a:noFill/>
          </a:ln>
        </p:spPr>
        <p:style>
          <a:lnRef idx="0"/>
          <a:fillRef idx="0"/>
          <a:effectRef idx="0"/>
          <a:fontRef idx="minor"/>
        </p:style>
        <p:txBody>
          <a:bodyPr lIns="90000" rIns="90000" tIns="45000" bIns="45000" anchor="ctr"/>
          <a:p>
            <a:pPr algn="ctr">
              <a:lnSpc>
                <a:spcPct val="100000"/>
              </a:lnSpc>
            </a:pPr>
            <a:r>
              <a:rPr b="0" lang="fr-FR" sz="1200" spc="-1" strike="noStrike">
                <a:solidFill>
                  <a:srgbClr val="8b8b8b"/>
                </a:solidFill>
                <a:latin typeface="Calibri"/>
              </a:rPr>
              <a:t>Ontology Design Rules based on Comparability via Particular Relations</a:t>
            </a:r>
            <a:endParaRPr b="0" lang="fr-FR" sz="1200" spc="-1" strike="noStrike">
              <a:latin typeface="Arial"/>
            </a:endParaRPr>
          </a:p>
        </p:txBody>
      </p:sp>
    </p:spTree>
  </p:cSld>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1" name="CustomShape 1"/>
          <p:cNvSpPr/>
          <p:nvPr/>
        </p:nvSpPr>
        <p:spPr>
          <a:xfrm>
            <a:off x="0" y="0"/>
            <a:ext cx="9143280" cy="1142280"/>
          </a:xfrm>
          <a:prstGeom prst="rect">
            <a:avLst/>
          </a:prstGeom>
          <a:noFill/>
          <a:ln>
            <a:noFill/>
          </a:ln>
        </p:spPr>
        <p:style>
          <a:lnRef idx="0"/>
          <a:fillRef idx="0"/>
          <a:effectRef idx="0"/>
          <a:fontRef idx="minor"/>
        </p:style>
        <p:txBody>
          <a:bodyPr lIns="90000" rIns="90000" tIns="45000" bIns="45000" anchor="ctr">
            <a:normAutofit/>
          </a:bodyPr>
          <a:p>
            <a:pPr>
              <a:lnSpc>
                <a:spcPct val="100000"/>
              </a:lnSpc>
            </a:pPr>
            <a:r>
              <a:rPr b="1" lang="fr-FR" sz="4400" spc="-1" strike="noStrike">
                <a:solidFill>
                  <a:srgbClr val="000000"/>
                </a:solidFill>
                <a:latin typeface="Calibri"/>
              </a:rPr>
              <a:t>ODR for other transitive relations</a:t>
            </a:r>
            <a:endParaRPr b="0" lang="fr-FR" sz="4400" spc="-1" strike="noStrike">
              <a:latin typeface="Arial"/>
            </a:endParaRPr>
          </a:p>
        </p:txBody>
      </p:sp>
      <p:sp>
        <p:nvSpPr>
          <p:cNvPr id="172" name="CustomShape 2"/>
          <p:cNvSpPr/>
          <p:nvPr/>
        </p:nvSpPr>
        <p:spPr>
          <a:xfrm>
            <a:off x="0" y="980640"/>
            <a:ext cx="9540000" cy="5374800"/>
          </a:xfrm>
          <a:prstGeom prst="rect">
            <a:avLst/>
          </a:prstGeom>
          <a:noFill/>
          <a:ln>
            <a:noFill/>
          </a:ln>
        </p:spPr>
        <p:style>
          <a:lnRef idx="0"/>
          <a:fillRef idx="0"/>
          <a:effectRef idx="0"/>
          <a:fontRef idx="minor"/>
        </p:style>
        <p:txBody>
          <a:bodyPr lIns="90000" rIns="90000" tIns="45000" bIns="45000">
            <a:normAutofit/>
          </a:bodyPr>
          <a:p>
            <a:pPr>
              <a:lnSpc>
                <a:spcPct val="100000"/>
              </a:lnSpc>
              <a:spcBef>
                <a:spcPts val="641"/>
              </a:spcBef>
            </a:pPr>
            <a:r>
              <a:rPr b="0" lang="fr-FR" sz="3200" spc="-1" strike="noStrike">
                <a:solidFill>
                  <a:srgbClr val="000000"/>
                </a:solidFill>
                <a:latin typeface="Calibri"/>
              </a:rPr>
              <a:t>Method and advantages similar to those of the ODR for specialization relations</a:t>
            </a:r>
            <a:endParaRPr b="0" lang="fr-FR" sz="3200" spc="-1" strike="noStrike">
              <a:latin typeface="Arial"/>
            </a:endParaRPr>
          </a:p>
          <a:p>
            <a:pPr>
              <a:lnSpc>
                <a:spcPct val="100000"/>
              </a:lnSpc>
              <a:spcBef>
                <a:spcPts val="479"/>
              </a:spcBef>
            </a:pPr>
            <a:r>
              <a:rPr b="0" lang="fr-FR" sz="2400" spc="-1" strike="noStrike">
                <a:solidFill>
                  <a:srgbClr val="000000"/>
                </a:solidFill>
                <a:latin typeface="Calibri"/>
              </a:rPr>
              <a:t>e.g. part relations</a:t>
            </a:r>
            <a:endParaRPr b="0" lang="fr-FR" sz="2400" spc="-1" strike="noStrike">
              <a:latin typeface="Arial"/>
            </a:endParaRPr>
          </a:p>
          <a:p>
            <a:pPr>
              <a:lnSpc>
                <a:spcPct val="100000"/>
              </a:lnSpc>
              <a:spcBef>
                <a:spcPts val="1701"/>
              </a:spcBef>
            </a:pPr>
            <a:endParaRPr b="0" lang="fr-FR" sz="2400" spc="-1" strike="noStrike">
              <a:latin typeface="Arial"/>
            </a:endParaRPr>
          </a:p>
        </p:txBody>
      </p:sp>
      <p:sp>
        <p:nvSpPr>
          <p:cNvPr id="173" name="CustomShape 3"/>
          <p:cNvSpPr/>
          <p:nvPr/>
        </p:nvSpPr>
        <p:spPr>
          <a:xfrm>
            <a:off x="6975000" y="6356520"/>
            <a:ext cx="2133000" cy="364320"/>
          </a:xfrm>
          <a:prstGeom prst="rect">
            <a:avLst/>
          </a:prstGeom>
          <a:noFill/>
          <a:ln>
            <a:noFill/>
          </a:ln>
        </p:spPr>
        <p:style>
          <a:lnRef idx="0"/>
          <a:fillRef idx="0"/>
          <a:effectRef idx="0"/>
          <a:fontRef idx="minor"/>
        </p:style>
        <p:txBody>
          <a:bodyPr lIns="90000" rIns="90000" tIns="45000" bIns="45000" anchor="ctr"/>
          <a:p>
            <a:pPr algn="r">
              <a:lnSpc>
                <a:spcPct val="100000"/>
              </a:lnSpc>
            </a:pPr>
            <a:fld id="{C4E6A655-9E95-4E4D-B3D6-15DD44904A39}" type="slidenum">
              <a:rPr b="0" lang="fr-FR" sz="1200" spc="-1" strike="noStrike">
                <a:solidFill>
                  <a:srgbClr val="8b8b8b"/>
                </a:solidFill>
                <a:latin typeface="Calibri"/>
              </a:rPr>
              <a:t>&lt;numéro&gt;</a:t>
            </a:fld>
            <a:endParaRPr b="0" lang="fr-FR" sz="1200" spc="-1" strike="noStrike">
              <a:latin typeface="Arial"/>
            </a:endParaRPr>
          </a:p>
        </p:txBody>
      </p:sp>
      <p:sp>
        <p:nvSpPr>
          <p:cNvPr id="174" name="CustomShape 4"/>
          <p:cNvSpPr/>
          <p:nvPr/>
        </p:nvSpPr>
        <p:spPr>
          <a:xfrm>
            <a:off x="2646720" y="2925000"/>
            <a:ext cx="561600" cy="364320"/>
          </a:xfrm>
          <a:prstGeom prst="rect">
            <a:avLst/>
          </a:prstGeom>
          <a:noFill/>
          <a:ln>
            <a:noFill/>
          </a:ln>
        </p:spPr>
        <p:style>
          <a:lnRef idx="0"/>
          <a:fillRef idx="0"/>
          <a:effectRef idx="0"/>
          <a:fontRef idx="minor"/>
        </p:style>
        <p:txBody>
          <a:bodyPr wrap="none" lIns="90000" rIns="90000" tIns="45000" bIns="45000"/>
          <a:p>
            <a:pPr algn="ctr">
              <a:lnSpc>
                <a:spcPct val="100000"/>
              </a:lnSpc>
            </a:pPr>
            <a:r>
              <a:rPr b="0" lang="fr-FR" sz="1800" spc="-1" strike="noStrike">
                <a:solidFill>
                  <a:srgbClr val="000000"/>
                </a:solidFill>
                <a:latin typeface="Calibri"/>
                <a:ea typeface="DejaVu Sans"/>
              </a:rPr>
              <a:t>Skin</a:t>
            </a:r>
            <a:endParaRPr b="0" lang="fr-FR" sz="1800" spc="-1" strike="noStrike">
              <a:latin typeface="Arial"/>
            </a:endParaRPr>
          </a:p>
        </p:txBody>
      </p:sp>
      <p:sp>
        <p:nvSpPr>
          <p:cNvPr id="175" name="CustomShape 5"/>
          <p:cNvSpPr/>
          <p:nvPr/>
        </p:nvSpPr>
        <p:spPr>
          <a:xfrm>
            <a:off x="2507760" y="3902040"/>
            <a:ext cx="839160" cy="364320"/>
          </a:xfrm>
          <a:prstGeom prst="rect">
            <a:avLst/>
          </a:prstGeom>
          <a:noFill/>
          <a:ln>
            <a:noFill/>
          </a:ln>
        </p:spPr>
        <p:style>
          <a:lnRef idx="0"/>
          <a:fillRef idx="0"/>
          <a:effectRef idx="0"/>
          <a:fontRef idx="minor"/>
        </p:style>
        <p:txBody>
          <a:bodyPr wrap="none" lIns="90000" rIns="90000" tIns="45000" bIns="45000"/>
          <a:p>
            <a:pPr algn="ctr">
              <a:lnSpc>
                <a:spcPct val="100000"/>
              </a:lnSpc>
            </a:pPr>
            <a:r>
              <a:rPr b="0" lang="fr-FR" sz="1800" spc="-1" strike="noStrike">
                <a:solidFill>
                  <a:srgbClr val="000000"/>
                </a:solidFill>
                <a:latin typeface="Calibri"/>
                <a:ea typeface="DejaVu Sans"/>
              </a:rPr>
              <a:t>Dermis</a:t>
            </a:r>
            <a:endParaRPr b="0" lang="fr-FR" sz="1800" spc="-1" strike="noStrike">
              <a:latin typeface="Arial"/>
            </a:endParaRPr>
          </a:p>
        </p:txBody>
      </p:sp>
      <p:sp>
        <p:nvSpPr>
          <p:cNvPr id="176" name="CustomShape 6"/>
          <p:cNvSpPr/>
          <p:nvPr/>
        </p:nvSpPr>
        <p:spPr>
          <a:xfrm>
            <a:off x="5310000" y="3902040"/>
            <a:ext cx="563400" cy="364320"/>
          </a:xfrm>
          <a:prstGeom prst="rect">
            <a:avLst/>
          </a:prstGeom>
          <a:noFill/>
          <a:ln>
            <a:noFill/>
          </a:ln>
        </p:spPr>
        <p:style>
          <a:lnRef idx="0"/>
          <a:fillRef idx="0"/>
          <a:effectRef idx="0"/>
          <a:fontRef idx="minor"/>
        </p:style>
        <p:txBody>
          <a:bodyPr wrap="none" lIns="90000" rIns="90000" tIns="45000" bIns="45000"/>
          <a:p>
            <a:pPr algn="ctr">
              <a:lnSpc>
                <a:spcPct val="100000"/>
              </a:lnSpc>
            </a:pPr>
            <a:r>
              <a:rPr b="0" lang="fr-FR" sz="1800" spc="-1" strike="noStrike">
                <a:solidFill>
                  <a:srgbClr val="000000"/>
                </a:solidFill>
                <a:latin typeface="Calibri"/>
                <a:ea typeface="DejaVu Sans"/>
              </a:rPr>
              <a:t>Hair</a:t>
            </a:r>
            <a:endParaRPr b="0" lang="fr-FR" sz="1800" spc="-1" strike="noStrike">
              <a:latin typeface="Arial"/>
            </a:endParaRPr>
          </a:p>
        </p:txBody>
      </p:sp>
      <p:sp>
        <p:nvSpPr>
          <p:cNvPr id="177" name="CustomShape 7"/>
          <p:cNvSpPr/>
          <p:nvPr/>
        </p:nvSpPr>
        <p:spPr>
          <a:xfrm flipH="1" flipV="1">
            <a:off x="2926440" y="3293640"/>
            <a:ext cx="360" cy="607320"/>
          </a:xfrm>
          <a:custGeom>
            <a:avLst/>
            <a:gdLst/>
            <a:ahLst/>
            <a:rect l="l" t="t" r="r" b="b"/>
            <a:pathLst>
              <a:path w="21600" h="21600">
                <a:moveTo>
                  <a:pt x="0" y="0"/>
                </a:moveTo>
                <a:lnTo>
                  <a:pt x="21600" y="21600"/>
                </a:lnTo>
              </a:path>
            </a:pathLst>
          </a:custGeom>
          <a:noFill/>
          <a:ln>
            <a:solidFill>
              <a:schemeClr val="tx1"/>
            </a:solidFill>
            <a:round/>
            <a:tailEnd len="med" type="triangle" w="med"/>
          </a:ln>
        </p:spPr>
        <p:style>
          <a:lnRef idx="1">
            <a:schemeClr val="accent1"/>
          </a:lnRef>
          <a:fillRef idx="0">
            <a:schemeClr val="accent1"/>
          </a:fillRef>
          <a:effectRef idx="0">
            <a:schemeClr val="accent1"/>
          </a:effectRef>
          <a:fontRef idx="minor"/>
        </p:style>
      </p:sp>
      <p:sp>
        <p:nvSpPr>
          <p:cNvPr id="178" name="CustomShape 8"/>
          <p:cNvSpPr/>
          <p:nvPr/>
        </p:nvSpPr>
        <p:spPr>
          <a:xfrm>
            <a:off x="3212280" y="3109680"/>
            <a:ext cx="2092680" cy="976680"/>
          </a:xfrm>
          <a:custGeom>
            <a:avLst/>
            <a:gdLst/>
            <a:ahLst/>
            <a:rect l="l" t="t" r="r" b="b"/>
            <a:pathLst>
              <a:path w="21600" h="21600">
                <a:moveTo>
                  <a:pt x="0" y="0"/>
                </a:moveTo>
                <a:lnTo>
                  <a:pt x="21600" y="21600"/>
                </a:lnTo>
              </a:path>
            </a:pathLst>
          </a:custGeom>
          <a:noFill/>
          <a:ln>
            <a:solidFill>
              <a:srgbClr val="4a7ebb"/>
            </a:solidFill>
            <a:round/>
            <a:headEnd len="med" type="triangle" w="med"/>
            <a:tailEnd len="med" type="triangle" w="med"/>
          </a:ln>
        </p:spPr>
        <p:style>
          <a:lnRef idx="1">
            <a:schemeClr val="accent1"/>
          </a:lnRef>
          <a:fillRef idx="0">
            <a:schemeClr val="accent1"/>
          </a:fillRef>
          <a:effectRef idx="0">
            <a:schemeClr val="accent1"/>
          </a:effectRef>
          <a:fontRef idx="minor"/>
        </p:style>
      </p:sp>
      <p:sp>
        <p:nvSpPr>
          <p:cNvPr id="179" name="CustomShape 9"/>
          <p:cNvSpPr/>
          <p:nvPr/>
        </p:nvSpPr>
        <p:spPr>
          <a:xfrm>
            <a:off x="3632400" y="5076000"/>
            <a:ext cx="1280880" cy="364320"/>
          </a:xfrm>
          <a:prstGeom prst="rect">
            <a:avLst/>
          </a:prstGeom>
          <a:noFill/>
          <a:ln>
            <a:noFill/>
          </a:ln>
        </p:spPr>
        <p:style>
          <a:lnRef idx="0"/>
          <a:fillRef idx="0"/>
          <a:effectRef idx="0"/>
          <a:fontRef idx="minor"/>
        </p:style>
        <p:txBody>
          <a:bodyPr wrap="none" lIns="90000" rIns="90000" tIns="45000" bIns="45000"/>
          <a:p>
            <a:pPr>
              <a:lnSpc>
                <a:spcPct val="100000"/>
              </a:lnSpc>
            </a:pPr>
            <a:r>
              <a:rPr b="0" lang="fr-FR" sz="1800" spc="-1" strike="noStrike">
                <a:solidFill>
                  <a:srgbClr val="000000"/>
                </a:solidFill>
                <a:latin typeface="Calibri"/>
                <a:ea typeface="DejaVu Sans"/>
              </a:rPr>
              <a:t>Hair_follicle</a:t>
            </a:r>
            <a:endParaRPr b="0" lang="fr-FR" sz="1800" spc="-1" strike="noStrike">
              <a:latin typeface="Arial"/>
            </a:endParaRPr>
          </a:p>
        </p:txBody>
      </p:sp>
      <p:sp>
        <p:nvSpPr>
          <p:cNvPr id="180" name="CustomShape 10"/>
          <p:cNvSpPr/>
          <p:nvPr/>
        </p:nvSpPr>
        <p:spPr>
          <a:xfrm flipV="1">
            <a:off x="4273200" y="4270680"/>
            <a:ext cx="1318320" cy="803520"/>
          </a:xfrm>
          <a:custGeom>
            <a:avLst/>
            <a:gdLst/>
            <a:ahLst/>
            <a:rect l="l" t="t" r="r" b="b"/>
            <a:pathLst>
              <a:path w="21600" h="21600">
                <a:moveTo>
                  <a:pt x="0" y="0"/>
                </a:moveTo>
                <a:lnTo>
                  <a:pt x="21600" y="21600"/>
                </a:lnTo>
              </a:path>
            </a:pathLst>
          </a:custGeom>
          <a:noFill/>
          <a:ln>
            <a:solidFill>
              <a:schemeClr val="tx1"/>
            </a:solidFill>
            <a:round/>
            <a:tailEnd len="med" type="triangle" w="med"/>
          </a:ln>
        </p:spPr>
        <p:style>
          <a:lnRef idx="1">
            <a:schemeClr val="accent1"/>
          </a:lnRef>
          <a:fillRef idx="0">
            <a:schemeClr val="accent1"/>
          </a:fillRef>
          <a:effectRef idx="0">
            <a:schemeClr val="accent1"/>
          </a:effectRef>
          <a:fontRef idx="minor"/>
        </p:style>
      </p:sp>
      <p:sp>
        <p:nvSpPr>
          <p:cNvPr id="181" name="CustomShape 11"/>
          <p:cNvSpPr/>
          <p:nvPr/>
        </p:nvSpPr>
        <p:spPr>
          <a:xfrm flipH="1" flipV="1">
            <a:off x="2927160" y="4270680"/>
            <a:ext cx="1344600" cy="803520"/>
          </a:xfrm>
          <a:custGeom>
            <a:avLst/>
            <a:gdLst/>
            <a:ahLst/>
            <a:rect l="l" t="t" r="r" b="b"/>
            <a:pathLst>
              <a:path w="21600" h="21600">
                <a:moveTo>
                  <a:pt x="0" y="0"/>
                </a:moveTo>
                <a:lnTo>
                  <a:pt x="21600" y="21600"/>
                </a:lnTo>
              </a:path>
            </a:pathLst>
          </a:custGeom>
          <a:noFill/>
          <a:ln>
            <a:solidFill>
              <a:schemeClr val="tx1"/>
            </a:solidFill>
            <a:round/>
            <a:tailEnd len="med" type="triangle" w="med"/>
          </a:ln>
        </p:spPr>
        <p:style>
          <a:lnRef idx="1">
            <a:schemeClr val="accent1"/>
          </a:lnRef>
          <a:fillRef idx="0">
            <a:schemeClr val="accent1"/>
          </a:fillRef>
          <a:effectRef idx="0">
            <a:schemeClr val="accent1"/>
          </a:effectRef>
          <a:fontRef idx="minor"/>
        </p:style>
      </p:sp>
      <p:sp>
        <p:nvSpPr>
          <p:cNvPr id="182" name="CustomShape 12"/>
          <p:cNvSpPr/>
          <p:nvPr/>
        </p:nvSpPr>
        <p:spPr>
          <a:xfrm>
            <a:off x="4155120" y="3227040"/>
            <a:ext cx="1535400" cy="364320"/>
          </a:xfrm>
          <a:prstGeom prst="rect">
            <a:avLst/>
          </a:prstGeom>
          <a:noFill/>
          <a:ln>
            <a:noFill/>
          </a:ln>
        </p:spPr>
        <p:style>
          <a:lnRef idx="0"/>
          <a:fillRef idx="0"/>
          <a:effectRef idx="0"/>
          <a:fontRef idx="minor"/>
        </p:style>
        <p:txBody>
          <a:bodyPr wrap="none" lIns="90000" rIns="90000" tIns="45000" bIns="45000"/>
          <a:p>
            <a:pPr>
              <a:lnSpc>
                <a:spcPct val="100000"/>
              </a:lnSpc>
            </a:pPr>
            <a:r>
              <a:rPr b="0" lang="fr-FR" sz="1800" spc="-1" strike="noStrike">
                <a:solidFill>
                  <a:srgbClr val="1f497d"/>
                </a:solidFill>
                <a:latin typeface="Calibri"/>
                <a:ea typeface="DejaVu Sans"/>
              </a:rPr>
              <a:t>part_exclusion</a:t>
            </a:r>
            <a:endParaRPr b="0" lang="fr-FR" sz="1800" spc="-1" strike="noStrike">
              <a:latin typeface="Arial"/>
            </a:endParaRPr>
          </a:p>
        </p:txBody>
      </p:sp>
      <p:sp>
        <p:nvSpPr>
          <p:cNvPr id="183" name="CustomShape 13"/>
          <p:cNvSpPr/>
          <p:nvPr/>
        </p:nvSpPr>
        <p:spPr>
          <a:xfrm>
            <a:off x="2649600" y="4627800"/>
            <a:ext cx="923040" cy="364320"/>
          </a:xfrm>
          <a:prstGeom prst="rect">
            <a:avLst/>
          </a:prstGeom>
          <a:noFill/>
          <a:ln>
            <a:noFill/>
          </a:ln>
        </p:spPr>
        <p:style>
          <a:lnRef idx="0"/>
          <a:fillRef idx="0"/>
          <a:effectRef idx="0"/>
          <a:fontRef idx="minor"/>
        </p:style>
        <p:txBody>
          <a:bodyPr wrap="none" lIns="90000" rIns="90000" tIns="45000" bIns="45000"/>
          <a:p>
            <a:pPr>
              <a:lnSpc>
                <a:spcPct val="100000"/>
              </a:lnSpc>
            </a:pPr>
            <a:r>
              <a:rPr b="0" lang="fr-FR" sz="1800" spc="-1" strike="noStrike">
                <a:solidFill>
                  <a:srgbClr val="ff0000"/>
                </a:solidFill>
                <a:latin typeface="Calibri"/>
                <a:ea typeface="DejaVu Sans"/>
              </a:rPr>
              <a:t>location</a:t>
            </a:r>
            <a:endParaRPr b="0" lang="fr-FR" sz="1800" spc="-1" strike="noStrike">
              <a:latin typeface="Arial"/>
            </a:endParaRPr>
          </a:p>
        </p:txBody>
      </p:sp>
    </p:spTree>
  </p:cSld>
  <p:timing>
    <p:tnLst>
      <p:par>
        <p:cTn id="39" dur="indefinite" restart="never" nodeType="tmRoot">
          <p:childTnLst>
            <p:seq>
              <p:cTn id="40" dur="indefinite" nodeType="mainSeq">
                <p:childTnLst>
                  <p:par>
                    <p:cTn id="41" fill="hold">
                      <p:stCondLst>
                        <p:cond delay="indefinite"/>
                      </p:stCondLst>
                      <p:childTnLst>
                        <p:par>
                          <p:cTn id="42" fill="hold">
                            <p:stCondLst>
                              <p:cond delay="0"/>
                            </p:stCondLst>
                            <p:childTnLst>
                              <p:par>
                                <p:cTn id="43" nodeType="clickEffect" fill="hold" presetClass="entr" presetID="1">
                                  <p:stCondLst>
                                    <p:cond delay="0"/>
                                  </p:stCondLst>
                                  <p:childTnLst>
                                    <p:set>
                                      <p:cBhvr>
                                        <p:cTn id="44" dur="1" fill="hold">
                                          <p:stCondLst>
                                            <p:cond delay="0"/>
                                          </p:stCondLst>
                                        </p:cTn>
                                        <p:tgtEl>
                                          <p:spTgt spid="178"/>
                                        </p:tgtEl>
                                        <p:attrNameLst>
                                          <p:attrName>style.visibility</p:attrName>
                                        </p:attrNameLst>
                                      </p:cBhvr>
                                      <p:to>
                                        <p:strVal val="visible"/>
                                      </p:to>
                                    </p:set>
                                  </p:childTnLst>
                                </p:cTn>
                              </p:par>
                              <p:par>
                                <p:cTn id="45" nodeType="withEffect" fill="hold" presetClass="entr" presetID="1">
                                  <p:stCondLst>
                                    <p:cond delay="0"/>
                                  </p:stCondLst>
                                  <p:childTnLst>
                                    <p:set>
                                      <p:cBhvr>
                                        <p:cTn id="46" dur="1" fill="hold">
                                          <p:stCondLst>
                                            <p:cond delay="0"/>
                                          </p:stCondLst>
                                        </p:cTn>
                                        <p:tgtEl>
                                          <p:spTgt spid="182"/>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nodeType="clickEffect" fill="hold" presetClass="emph" presetID="7" presetSubtype="2">
                                  <p:stCondLst>
                                    <p:cond delay="0"/>
                                  </p:stCondLst>
                                  <p:childTnLst>
                                    <p:animClr clrSpc="rgb">
                                      <p:cBhvr>
                                        <p:cTn id="50" dur="1000" fill="hold"/>
                                        <p:tgtEl>
                                          <p:spTgt spid="181"/>
                                        </p:tgtEl>
                                      </p:cBhvr>
                                      <p:to>
                                        <a:srgbClr val="ff0000"/>
                                      </p:to>
                                    </p:animClr>
                                    <p:set>
                                      <p:cBhvr>
                                        <p:cTn id="51" dur="1000" fill="hold"/>
                                        <p:tgtEl>
                                          <p:spTgt spid="181"/>
                                        </p:tgtEl>
                                      </p:cBhvr>
                                    </p:set>
                                  </p:childTnLst>
                                </p:cTn>
                              </p:par>
                              <p:par>
                                <p:cTn id="52" nodeType="withEffect" fill="hold" presetClass="emph" presetID="7" presetSubtype="2">
                                  <p:stCondLst>
                                    <p:cond delay="0"/>
                                  </p:stCondLst>
                                  <p:childTnLst>
                                    <p:animClr clrSpc="rgb">
                                      <p:cBhvr>
                                        <p:cTn id="53" dur="1000" fill="hold"/>
                                        <p:tgtEl>
                                          <p:spTgt spid="180"/>
                                        </p:tgtEl>
                                      </p:cBhvr>
                                      <p:to>
                                        <a:srgbClr val="ff0000"/>
                                      </p:to>
                                    </p:animClr>
                                    <p:set>
                                      <p:cBhvr>
                                        <p:cTn id="54" dur="1000" fill="hold"/>
                                        <p:tgtEl>
                                          <p:spTgt spid="180"/>
                                        </p:tgtEl>
                                      </p:cBhvr>
                                    </p:set>
                                  </p:childTnLst>
                                </p:cTn>
                              </p:par>
                            </p:childTnLst>
                          </p:cTn>
                        </p:par>
                      </p:childTnLst>
                    </p:cTn>
                  </p:par>
                  <p:par>
                    <p:cTn id="55" fill="hold">
                      <p:stCondLst>
                        <p:cond delay="indefinite"/>
                      </p:stCondLst>
                      <p:childTnLst>
                        <p:par>
                          <p:cTn id="56" fill="hold">
                            <p:stCondLst>
                              <p:cond delay="0"/>
                            </p:stCondLst>
                            <p:childTnLst>
                              <p:par>
                                <p:cTn id="57" nodeType="clickEffect" fill="hold" presetClass="entr" presetID="1">
                                  <p:stCondLst>
                                    <p:cond delay="0"/>
                                  </p:stCondLst>
                                  <p:childTnLst>
                                    <p:set>
                                      <p:cBhvr>
                                        <p:cTn id="58" dur="1" fill="hold">
                                          <p:stCondLst>
                                            <p:cond delay="0"/>
                                          </p:stCondLst>
                                        </p:cTn>
                                        <p:tgtEl>
                                          <p:spTgt spid="180"/>
                                        </p:tgtEl>
                                        <p:attrNameLst>
                                          <p:attrName>style.visibility</p:attrName>
                                        </p:attrNameLst>
                                      </p:cBhvr>
                                      <p:to>
                                        <p:strVal val="visible"/>
                                      </p:to>
                                    </p:set>
                                  </p:childTnLst>
                                </p:cTn>
                              </p:par>
                              <p:par>
                                <p:cTn id="59" nodeType="withEffect" fill="hold" presetClass="emph" presetID="7" presetSubtype="2">
                                  <p:stCondLst>
                                    <p:cond delay="0"/>
                                  </p:stCondLst>
                                  <p:childTnLst>
                                    <p:animClr clrSpc="rgb">
                                      <p:cBhvr>
                                        <p:cTn id="60" dur="500" fill="hold"/>
                                        <p:tgtEl>
                                          <p:spTgt spid="180"/>
                                        </p:tgtEl>
                                      </p:cBhvr>
                                      <p:to>
                                        <a:srgbClr val="000000"/>
                                      </p:to>
                                    </p:animClr>
                                    <p:set>
                                      <p:cBhvr>
                                        <p:cTn id="61" dur="500" fill="hold"/>
                                        <p:tgtEl>
                                          <p:spTgt spid="180"/>
                                        </p:tgtEl>
                                      </p:cBhvr>
                                    </p:set>
                                  </p:childTnLst>
                                </p:cTn>
                              </p:par>
                            </p:childTnLst>
                          </p:cTn>
                        </p:par>
                        <p:par>
                          <p:cTn id="62" fill="hold">
                            <p:stCondLst>
                              <p:cond delay="500"/>
                            </p:stCondLst>
                            <p:childTnLst>
                              <p:par>
                                <p:cTn id="63" nodeType="afterEffect" fill="hold" presetClass="entr" presetID="1">
                                  <p:stCondLst>
                                    <p:cond delay="0"/>
                                  </p:stCondLst>
                                  <p:childTnLst>
                                    <p:set>
                                      <p:cBhvr>
                                        <p:cTn id="64" dur="1" fill="hold">
                                          <p:stCondLst>
                                            <p:cond delay="0"/>
                                          </p:stCondLst>
                                        </p:cTn>
                                        <p:tgtEl>
                                          <p:spTgt spid="183"/>
                                        </p:tgtEl>
                                        <p:attrNameLst>
                                          <p:attrName>style.visibility</p:attrName>
                                        </p:attrNameLst>
                                      </p:cBhvr>
                                      <p:to>
                                        <p:strVal val="visible"/>
                                      </p:to>
                                    </p:se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4" name="CustomShape 1"/>
          <p:cNvSpPr/>
          <p:nvPr/>
        </p:nvSpPr>
        <p:spPr>
          <a:xfrm>
            <a:off x="0" y="0"/>
            <a:ext cx="9143280" cy="1142280"/>
          </a:xfrm>
          <a:prstGeom prst="rect">
            <a:avLst/>
          </a:prstGeom>
          <a:noFill/>
          <a:ln>
            <a:noFill/>
          </a:ln>
        </p:spPr>
        <p:style>
          <a:lnRef idx="0"/>
          <a:fillRef idx="0"/>
          <a:effectRef idx="0"/>
          <a:fontRef idx="minor"/>
        </p:style>
        <p:txBody>
          <a:bodyPr lIns="90000" rIns="90000" tIns="45000" bIns="45000" anchor="ctr">
            <a:normAutofit/>
          </a:bodyPr>
          <a:p>
            <a:pPr>
              <a:lnSpc>
                <a:spcPct val="100000"/>
              </a:lnSpc>
            </a:pPr>
            <a:r>
              <a:rPr b="1" lang="fr-FR" sz="4400" spc="-1" strike="noStrike">
                <a:solidFill>
                  <a:srgbClr val="000000"/>
                </a:solidFill>
                <a:latin typeface="Calibri"/>
              </a:rPr>
              <a:t>ODR for other transitive relations</a:t>
            </a:r>
            <a:endParaRPr b="0" lang="fr-FR" sz="4400" spc="-1" strike="noStrike">
              <a:latin typeface="Arial"/>
            </a:endParaRPr>
          </a:p>
        </p:txBody>
      </p:sp>
      <p:sp>
        <p:nvSpPr>
          <p:cNvPr id="185" name="CustomShape 2"/>
          <p:cNvSpPr/>
          <p:nvPr/>
        </p:nvSpPr>
        <p:spPr>
          <a:xfrm>
            <a:off x="0" y="980640"/>
            <a:ext cx="9540000" cy="5374800"/>
          </a:xfrm>
          <a:prstGeom prst="rect">
            <a:avLst/>
          </a:prstGeom>
          <a:noFill/>
          <a:ln>
            <a:noFill/>
          </a:ln>
        </p:spPr>
        <p:style>
          <a:lnRef idx="0"/>
          <a:fillRef idx="0"/>
          <a:effectRef idx="0"/>
          <a:fontRef idx="minor"/>
        </p:style>
        <p:txBody>
          <a:bodyPr lIns="90000" rIns="90000" tIns="45000" bIns="45000">
            <a:normAutofit/>
          </a:bodyPr>
          <a:p>
            <a:pPr>
              <a:lnSpc>
                <a:spcPct val="100000"/>
              </a:lnSpc>
              <a:spcBef>
                <a:spcPts val="641"/>
              </a:spcBef>
            </a:pPr>
            <a:r>
              <a:rPr b="0" lang="fr-FR" sz="3200" spc="-1" strike="noStrike">
                <a:solidFill>
                  <a:srgbClr val="000000"/>
                </a:solidFill>
                <a:latin typeface="Calibri"/>
              </a:rPr>
              <a:t>Method and advantages similar to those of the ODR for specialization relations</a:t>
            </a:r>
            <a:endParaRPr b="0" lang="fr-FR" sz="3200" spc="-1" strike="noStrike">
              <a:latin typeface="Arial"/>
            </a:endParaRPr>
          </a:p>
          <a:p>
            <a:pPr>
              <a:lnSpc>
                <a:spcPct val="100000"/>
              </a:lnSpc>
              <a:spcBef>
                <a:spcPts val="479"/>
              </a:spcBef>
            </a:pPr>
            <a:r>
              <a:rPr b="0" lang="fr-FR" sz="2400" spc="-1" strike="noStrike">
                <a:solidFill>
                  <a:srgbClr val="000000"/>
                </a:solidFill>
                <a:latin typeface="Calibri"/>
              </a:rPr>
              <a:t>e.g. part relations</a:t>
            </a:r>
            <a:endParaRPr b="0" lang="fr-FR" sz="2400" spc="-1" strike="noStrike">
              <a:latin typeface="Arial"/>
            </a:endParaRPr>
          </a:p>
          <a:p>
            <a:pPr>
              <a:lnSpc>
                <a:spcPct val="100000"/>
              </a:lnSpc>
              <a:spcBef>
                <a:spcPts val="1701"/>
              </a:spcBef>
            </a:pPr>
            <a:r>
              <a:rPr b="1" lang="fr-FR" sz="1900" spc="-1" strike="noStrike">
                <a:solidFill>
                  <a:srgbClr val="000000"/>
                </a:solidFill>
                <a:latin typeface="Courier New"/>
              </a:rPr>
              <a:t>x:Skin</a:t>
            </a:r>
            <a:r>
              <a:rPr b="0" lang="fr-FR" sz="1900" spc="-1" strike="noStrike">
                <a:solidFill>
                  <a:srgbClr val="000000"/>
                </a:solidFill>
                <a:latin typeface="Courier New"/>
              </a:rPr>
              <a:t> rdfs:subClassOf [rdf:type owl:Restriction;</a:t>
            </a:r>
            <a:br/>
            <a:r>
              <a:rPr b="0" lang="fr-FR" sz="1900" spc="-1" strike="noStrike">
                <a:solidFill>
                  <a:srgbClr val="000000"/>
                </a:solidFill>
                <a:latin typeface="Courier New"/>
              </a:rPr>
              <a:t>  owl:onProperty </a:t>
            </a:r>
            <a:r>
              <a:rPr b="1" i="1" lang="fr-FR" sz="1900" spc="-1" strike="noStrike">
                <a:solidFill>
                  <a:srgbClr val="000000"/>
                </a:solidFill>
                <a:latin typeface="Courier New"/>
              </a:rPr>
              <a:t>sub:part</a:t>
            </a:r>
            <a:r>
              <a:rPr b="0" lang="fr-FR" sz="1900" spc="-1" strike="noStrike">
                <a:solidFill>
                  <a:srgbClr val="000000"/>
                </a:solidFill>
                <a:latin typeface="Courier New"/>
              </a:rPr>
              <a:t>; owl:someValuesFrom </a:t>
            </a:r>
            <a:r>
              <a:rPr b="1" lang="fr-FR" sz="1900" spc="-1" strike="noStrike">
                <a:solidFill>
                  <a:srgbClr val="000000"/>
                </a:solidFill>
                <a:latin typeface="Courier New"/>
              </a:rPr>
              <a:t>x:Dermis</a:t>
            </a:r>
            <a:r>
              <a:rPr b="0" lang="fr-FR" sz="1900" spc="-1" strike="noStrike">
                <a:solidFill>
                  <a:srgbClr val="000000"/>
                </a:solidFill>
                <a:latin typeface="Courier New"/>
              </a:rPr>
              <a:t>];</a:t>
            </a:r>
            <a:br/>
            <a:r>
              <a:rPr b="0" lang="fr-FR" sz="1900" spc="-1" strike="noStrike">
                <a:solidFill>
                  <a:srgbClr val="000000"/>
                </a:solidFill>
                <a:latin typeface="Courier New"/>
              </a:rPr>
              <a:t>       rdfs:subClassOf [rdf:type owl:Restriction;</a:t>
            </a:r>
            <a:br/>
            <a:r>
              <a:rPr b="0" lang="fr-FR" sz="1900" spc="-1" strike="noStrike">
                <a:solidFill>
                  <a:srgbClr val="000000"/>
                </a:solidFill>
                <a:latin typeface="Courier New"/>
              </a:rPr>
              <a:t>  </a:t>
            </a:r>
            <a:r>
              <a:rPr b="0" lang="fr-FR" sz="1900" spc="-7" strike="noStrike">
                <a:solidFill>
                  <a:srgbClr val="000000"/>
                </a:solidFill>
                <a:latin typeface="Courier New"/>
              </a:rPr>
              <a:t>owl:onProperty </a:t>
            </a:r>
            <a:r>
              <a:rPr b="1" i="1" lang="fr-FR" sz="1900" spc="-7" strike="noStrike">
                <a:solidFill>
                  <a:srgbClr val="000000"/>
                </a:solidFill>
                <a:latin typeface="Courier New"/>
              </a:rPr>
              <a:t>sub:part_exclusion</a:t>
            </a:r>
            <a:r>
              <a:rPr b="0" lang="fr-FR" sz="1900" spc="-7" strike="noStrike">
                <a:solidFill>
                  <a:srgbClr val="000000"/>
                </a:solidFill>
                <a:latin typeface="Courier New"/>
              </a:rPr>
              <a:t>;  owl:someValueFrom </a:t>
            </a:r>
            <a:r>
              <a:rPr b="1" lang="fr-FR" sz="1900" spc="-7" strike="noStrike">
                <a:solidFill>
                  <a:srgbClr val="000000"/>
                </a:solidFill>
                <a:latin typeface="Courier New"/>
              </a:rPr>
              <a:t>x:Hair</a:t>
            </a:r>
            <a:r>
              <a:rPr b="0" lang="fr-FR" sz="1900" spc="-7" strike="noStrike">
                <a:solidFill>
                  <a:srgbClr val="000000"/>
                </a:solidFill>
                <a:latin typeface="Courier New"/>
              </a:rPr>
              <a:t>].</a:t>
            </a:r>
            <a:endParaRPr b="0" lang="fr-FR" sz="1900" spc="-1" strike="noStrike">
              <a:latin typeface="Arial"/>
            </a:endParaRPr>
          </a:p>
          <a:p>
            <a:pPr>
              <a:lnSpc>
                <a:spcPct val="100000"/>
              </a:lnSpc>
              <a:spcBef>
                <a:spcPts val="1701"/>
              </a:spcBef>
            </a:pPr>
            <a:r>
              <a:rPr b="1" lang="fr-FR" sz="1900" spc="-1" strike="noStrike">
                <a:solidFill>
                  <a:srgbClr val="000000"/>
                </a:solidFill>
                <a:latin typeface="Courier New"/>
              </a:rPr>
              <a:t>x:Hair</a:t>
            </a:r>
            <a:r>
              <a:rPr b="0" lang="fr-FR" sz="1900" spc="-1" strike="noStrike">
                <a:solidFill>
                  <a:srgbClr val="000000"/>
                </a:solidFill>
                <a:latin typeface="Courier New"/>
              </a:rPr>
              <a:t> rdfs:subClassOf [rdf:type owl:Restriction;</a:t>
            </a:r>
            <a:br/>
            <a:r>
              <a:rPr b="0" lang="fr-FR" sz="1900" spc="-1" strike="noStrike">
                <a:solidFill>
                  <a:srgbClr val="000000"/>
                </a:solidFill>
                <a:latin typeface="Courier New"/>
              </a:rPr>
              <a:t>  </a:t>
            </a:r>
            <a:r>
              <a:rPr b="0" lang="fr-FR" sz="1900" spc="-7" strike="noStrike">
                <a:solidFill>
                  <a:srgbClr val="000000"/>
                </a:solidFill>
                <a:latin typeface="Courier New"/>
              </a:rPr>
              <a:t>owl:onProperty </a:t>
            </a:r>
            <a:r>
              <a:rPr b="1" i="1" lang="fr-FR" sz="1900" spc="-7" strike="noStrike">
                <a:solidFill>
                  <a:srgbClr val="000000"/>
                </a:solidFill>
                <a:latin typeface="Courier New"/>
              </a:rPr>
              <a:t>sub:part</a:t>
            </a:r>
            <a:r>
              <a:rPr b="0" lang="fr-FR" sz="1900" spc="-7" strike="noStrike">
                <a:solidFill>
                  <a:srgbClr val="000000"/>
                </a:solidFill>
                <a:latin typeface="Courier New"/>
              </a:rPr>
              <a:t>;  owl:someValuesFrom </a:t>
            </a:r>
            <a:r>
              <a:rPr b="1" lang="fr-FR" sz="1900" spc="-7" strike="noStrike">
                <a:solidFill>
                  <a:srgbClr val="000000"/>
                </a:solidFill>
                <a:latin typeface="Courier New"/>
              </a:rPr>
              <a:t>y:Hair_follicle</a:t>
            </a:r>
            <a:r>
              <a:rPr b="0" lang="fr-FR" sz="1900" spc="-7" strike="noStrike">
                <a:solidFill>
                  <a:srgbClr val="000000"/>
                </a:solidFill>
                <a:latin typeface="Courier New"/>
              </a:rPr>
              <a:t>].</a:t>
            </a:r>
            <a:endParaRPr b="0" lang="fr-FR" sz="1900" spc="-1" strike="noStrike">
              <a:latin typeface="Arial"/>
            </a:endParaRPr>
          </a:p>
          <a:p>
            <a:pPr>
              <a:lnSpc>
                <a:spcPct val="100000"/>
              </a:lnSpc>
              <a:spcBef>
                <a:spcPts val="1701"/>
              </a:spcBef>
            </a:pPr>
            <a:r>
              <a:rPr b="1" lang="fr-FR" sz="1900" spc="-1" strike="noStrike">
                <a:solidFill>
                  <a:srgbClr val="000000"/>
                </a:solidFill>
                <a:latin typeface="Courier New"/>
                <a:ea typeface="AR PL SungtiL GB"/>
              </a:rPr>
              <a:t>y:Hair_follicle</a:t>
            </a:r>
            <a:r>
              <a:rPr b="0" lang="fr-FR" sz="1900" spc="-1" strike="noStrike">
                <a:solidFill>
                  <a:srgbClr val="000000"/>
                </a:solidFill>
                <a:latin typeface="Courier New"/>
                <a:ea typeface="AR PL SungtiL GB"/>
              </a:rPr>
              <a:t> rdfs:subClassOf [rdf:type owl:Restriction;</a:t>
            </a:r>
            <a:br/>
            <a:r>
              <a:rPr b="0" lang="fr-FR" sz="1900" spc="-1" strike="noStrike">
                <a:solidFill>
                  <a:srgbClr val="000000"/>
                </a:solidFill>
                <a:latin typeface="Courier New"/>
                <a:ea typeface="AR PL SungtiL GB"/>
              </a:rPr>
              <a:t>  owl:onProperty </a:t>
            </a:r>
            <a:r>
              <a:rPr b="1" i="1" lang="fr-FR" sz="1900" spc="-1" strike="noStrike">
                <a:solidFill>
                  <a:srgbClr val="000000"/>
                </a:solidFill>
                <a:latin typeface="Courier New"/>
                <a:ea typeface="AR PL SungtiL GB"/>
              </a:rPr>
              <a:t>sub:part_of</a:t>
            </a:r>
            <a:r>
              <a:rPr b="0" lang="fr-FR" sz="1900" spc="-1" strike="noStrike">
                <a:solidFill>
                  <a:srgbClr val="000000"/>
                </a:solidFill>
                <a:latin typeface="Courier New"/>
                <a:ea typeface="AR PL SungtiL GB"/>
              </a:rPr>
              <a:t>;  owl:someValuesFrom </a:t>
            </a:r>
            <a:r>
              <a:rPr b="1" i="1" lang="fr-FR" sz="1900" spc="-1" strike="noStrike">
                <a:solidFill>
                  <a:srgbClr val="000000"/>
                </a:solidFill>
                <a:latin typeface="Courier New"/>
                <a:ea typeface="AR PL SungtiL GB"/>
              </a:rPr>
              <a:t>x:Dermis;</a:t>
            </a:r>
            <a:br/>
            <a:endParaRPr b="0" lang="fr-FR" sz="1900" spc="-1" strike="noStrike">
              <a:latin typeface="Arial"/>
            </a:endParaRPr>
          </a:p>
          <a:p>
            <a:pPr>
              <a:lnSpc>
                <a:spcPct val="100000"/>
              </a:lnSpc>
              <a:spcBef>
                <a:spcPts val="1701"/>
              </a:spcBef>
            </a:pPr>
            <a:r>
              <a:rPr b="0" lang="fr-FR" sz="1900" spc="-1" strike="noStrike">
                <a:solidFill>
                  <a:srgbClr val="000000"/>
                </a:solidFill>
                <a:latin typeface="Courier New"/>
                <a:ea typeface="AR PL SungtiL GB"/>
              </a:rPr>
              <a:t>#-&gt; inconsistency detected; the last line should be:</a:t>
            </a:r>
            <a:br/>
            <a:r>
              <a:rPr b="0" lang="fr-FR" sz="1900" spc="-1" strike="noStrike">
                <a:solidFill>
                  <a:srgbClr val="000000"/>
                </a:solidFill>
                <a:latin typeface="Courier New"/>
                <a:ea typeface="AR PL SungtiL GB"/>
              </a:rPr>
              <a:t>  owl:onProperty </a:t>
            </a:r>
            <a:r>
              <a:rPr b="1" i="1" lang="fr-FR" sz="1900" spc="-1" strike="noStrike">
                <a:solidFill>
                  <a:srgbClr val="000000"/>
                </a:solidFill>
                <a:latin typeface="Courier New"/>
                <a:ea typeface="AR PL SungtiL GB"/>
              </a:rPr>
              <a:t>sub:location</a:t>
            </a:r>
            <a:r>
              <a:rPr b="0" lang="fr-FR" sz="1900" spc="-1" strike="noStrike">
                <a:solidFill>
                  <a:srgbClr val="000000"/>
                </a:solidFill>
                <a:latin typeface="Courier New"/>
                <a:ea typeface="AR PL SungtiL GB"/>
              </a:rPr>
              <a:t>; owl:someValuesFrom </a:t>
            </a:r>
            <a:r>
              <a:rPr b="1" i="1" lang="fr-FR" sz="1900" spc="-1" strike="noStrike">
                <a:solidFill>
                  <a:srgbClr val="000000"/>
                </a:solidFill>
                <a:latin typeface="Courier New"/>
                <a:ea typeface="AR PL SungtiL GB"/>
              </a:rPr>
              <a:t>x:Dermis</a:t>
            </a:r>
            <a:r>
              <a:rPr b="0" lang="fr-FR" sz="1900" spc="-1" strike="noStrike">
                <a:solidFill>
                  <a:srgbClr val="000000"/>
                </a:solidFill>
                <a:latin typeface="Courier New"/>
                <a:ea typeface="AR PL SungtiL GB"/>
              </a:rPr>
              <a:t>].</a:t>
            </a:r>
            <a:endParaRPr b="0" lang="fr-FR" sz="1900" spc="-1" strike="noStrike">
              <a:latin typeface="Arial"/>
            </a:endParaRPr>
          </a:p>
        </p:txBody>
      </p:sp>
      <p:sp>
        <p:nvSpPr>
          <p:cNvPr id="186" name="CustomShape 3"/>
          <p:cNvSpPr/>
          <p:nvPr/>
        </p:nvSpPr>
        <p:spPr>
          <a:xfrm>
            <a:off x="6975000" y="6356520"/>
            <a:ext cx="2133000" cy="364320"/>
          </a:xfrm>
          <a:prstGeom prst="rect">
            <a:avLst/>
          </a:prstGeom>
          <a:noFill/>
          <a:ln>
            <a:noFill/>
          </a:ln>
        </p:spPr>
        <p:style>
          <a:lnRef idx="0"/>
          <a:fillRef idx="0"/>
          <a:effectRef idx="0"/>
          <a:fontRef idx="minor"/>
        </p:style>
        <p:txBody>
          <a:bodyPr lIns="90000" rIns="90000" tIns="45000" bIns="45000" anchor="ctr"/>
          <a:p>
            <a:pPr algn="r">
              <a:lnSpc>
                <a:spcPct val="100000"/>
              </a:lnSpc>
            </a:pPr>
            <a:fld id="{58F7BC61-3965-4EB4-9839-282E687798DA}" type="slidenum">
              <a:rPr b="0" lang="fr-FR" sz="1200" spc="-1" strike="noStrike">
                <a:solidFill>
                  <a:srgbClr val="8b8b8b"/>
                </a:solidFill>
                <a:latin typeface="Calibri"/>
              </a:rPr>
              <a:t>&lt;numéro&gt;</a:t>
            </a:fld>
            <a:endParaRPr b="0" lang="fr-FR" sz="1200" spc="-1" strike="noStrike">
              <a:latin typeface="Arial"/>
            </a:endParaRPr>
          </a:p>
        </p:txBody>
      </p:sp>
      <p:sp>
        <p:nvSpPr>
          <p:cNvPr id="187" name="CustomShape 4"/>
          <p:cNvSpPr/>
          <p:nvPr/>
        </p:nvSpPr>
        <p:spPr>
          <a:xfrm>
            <a:off x="2267640" y="6356520"/>
            <a:ext cx="4607640" cy="364320"/>
          </a:xfrm>
          <a:prstGeom prst="rect">
            <a:avLst/>
          </a:prstGeom>
          <a:noFill/>
          <a:ln>
            <a:noFill/>
          </a:ln>
        </p:spPr>
        <p:style>
          <a:lnRef idx="0"/>
          <a:fillRef idx="0"/>
          <a:effectRef idx="0"/>
          <a:fontRef idx="minor"/>
        </p:style>
        <p:txBody>
          <a:bodyPr lIns="90000" rIns="90000" tIns="45000" bIns="45000" anchor="ctr"/>
          <a:p>
            <a:pPr algn="ctr">
              <a:lnSpc>
                <a:spcPct val="100000"/>
              </a:lnSpc>
            </a:pPr>
            <a:r>
              <a:rPr b="0" lang="fr-FR" sz="1200" spc="-1" strike="noStrike">
                <a:solidFill>
                  <a:srgbClr val="8b8b8b"/>
                </a:solidFill>
                <a:latin typeface="Calibri"/>
              </a:rPr>
              <a:t>Ontology Design Rules based on Comparability via Particular Relations</a:t>
            </a:r>
            <a:endParaRPr b="0" lang="fr-FR" sz="1200" spc="-1" strike="noStrike">
              <a:latin typeface="Arial"/>
            </a:endParaRPr>
          </a:p>
        </p:txBody>
      </p:sp>
    </p:spTree>
  </p:cSld>
  <p:timing>
    <p:tnLst>
      <p:par>
        <p:cTn id="65" dur="indefinite" restart="never" nodeType="tmRoot">
          <p:childTnLst>
            <p:seq>
              <p:cTn id="66" dur="indefinite" nodeType="mainSeq">
                <p:childTnLst>
                  <p:par>
                    <p:cTn id="67" fill="hold">
                      <p:stCondLst>
                        <p:cond delay="indefinite"/>
                      </p:stCondLst>
                      <p:childTnLst>
                        <p:par>
                          <p:cTn id="68" fill="hold">
                            <p:stCondLst>
                              <p:cond delay="0"/>
                            </p:stCondLst>
                            <p:childTnLst>
                              <p:par>
                                <p:cTn id="69" nodeType="clickEffect" fill="hold" presetClass="entr" presetID="1">
                                  <p:stCondLst>
                                    <p:cond delay="0"/>
                                  </p:stCondLst>
                                  <p:childTnLst>
                                    <p:set>
                                      <p:cBhvr>
                                        <p:cTn id="70" dur="1" fill="hold">
                                          <p:stCondLst>
                                            <p:cond delay="0"/>
                                          </p:stCondLst>
                                        </p:cTn>
                                        <p:tgtEl>
                                          <p:spTgt spid="185">
                                            <p:txEl>
                                              <p:pRg st="5" end="5"/>
                                            </p:txEl>
                                          </p:spTgt>
                                        </p:tgtEl>
                                        <p:attrNameLst>
                                          <p:attrName>style.visibility</p:attrName>
                                        </p:attrNameLst>
                                      </p:cBhvr>
                                      <p:to>
                                        <p:strVal val="visible"/>
                                      </p:to>
                                    </p:se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8" name="CustomShape 1"/>
          <p:cNvSpPr/>
          <p:nvPr/>
        </p:nvSpPr>
        <p:spPr>
          <a:xfrm>
            <a:off x="0" y="0"/>
            <a:ext cx="9143280" cy="1142280"/>
          </a:xfrm>
          <a:prstGeom prst="rect">
            <a:avLst/>
          </a:prstGeom>
          <a:noFill/>
          <a:ln>
            <a:noFill/>
          </a:ln>
        </p:spPr>
        <p:style>
          <a:lnRef idx="0"/>
          <a:fillRef idx="0"/>
          <a:effectRef idx="0"/>
          <a:fontRef idx="minor"/>
        </p:style>
        <p:txBody>
          <a:bodyPr lIns="90000" rIns="90000" tIns="45000" bIns="45000" anchor="ctr">
            <a:normAutofit/>
          </a:bodyPr>
          <a:p>
            <a:pPr>
              <a:lnSpc>
                <a:spcPct val="100000"/>
              </a:lnSpc>
            </a:pPr>
            <a:r>
              <a:rPr b="1" lang="fr-FR" sz="4400" spc="-1" strike="noStrike">
                <a:solidFill>
                  <a:srgbClr val="000000"/>
                </a:solidFill>
                <a:latin typeface="Calibri"/>
              </a:rPr>
              <a:t>ODR for other transitive relations</a:t>
            </a:r>
            <a:endParaRPr b="0" lang="fr-FR" sz="4400" spc="-1" strike="noStrike">
              <a:latin typeface="Arial"/>
            </a:endParaRPr>
          </a:p>
        </p:txBody>
      </p:sp>
      <p:sp>
        <p:nvSpPr>
          <p:cNvPr id="189" name="CustomShape 2"/>
          <p:cNvSpPr/>
          <p:nvPr/>
        </p:nvSpPr>
        <p:spPr>
          <a:xfrm>
            <a:off x="0" y="980640"/>
            <a:ext cx="10044000" cy="5374800"/>
          </a:xfrm>
          <a:prstGeom prst="rect">
            <a:avLst/>
          </a:prstGeom>
          <a:noFill/>
          <a:ln>
            <a:noFill/>
          </a:ln>
        </p:spPr>
        <p:style>
          <a:lnRef idx="0"/>
          <a:fillRef idx="0"/>
          <a:effectRef idx="0"/>
          <a:fontRef idx="minor"/>
        </p:style>
        <p:txBody>
          <a:bodyPr lIns="90000" rIns="90000" tIns="45000" bIns="45000">
            <a:normAutofit/>
          </a:bodyPr>
          <a:p>
            <a:pPr>
              <a:lnSpc>
                <a:spcPct val="100000"/>
              </a:lnSpc>
              <a:spcBef>
                <a:spcPts val="641"/>
              </a:spcBef>
            </a:pPr>
            <a:r>
              <a:rPr b="0" lang="fr-FR" sz="3200" spc="-1" strike="noStrike">
                <a:solidFill>
                  <a:srgbClr val="000000"/>
                </a:solidFill>
                <a:latin typeface="Calibri"/>
              </a:rPr>
              <a:t>Method and advantages similar to those of the ODR for specialization relations</a:t>
            </a:r>
            <a:endParaRPr b="0" lang="fr-FR" sz="3200" spc="-1" strike="noStrike">
              <a:latin typeface="Arial"/>
            </a:endParaRPr>
          </a:p>
          <a:p>
            <a:pPr>
              <a:lnSpc>
                <a:spcPct val="100000"/>
              </a:lnSpc>
              <a:spcBef>
                <a:spcPts val="479"/>
              </a:spcBef>
            </a:pPr>
            <a:r>
              <a:rPr b="0" lang="fr-FR" sz="2400" spc="-1" strike="noStrike">
                <a:solidFill>
                  <a:srgbClr val="000000"/>
                </a:solidFill>
                <a:latin typeface="Calibri"/>
              </a:rPr>
              <a:t>e.g. part relations</a:t>
            </a:r>
            <a:endParaRPr b="0" lang="fr-FR" sz="2400" spc="-1" strike="noStrike">
              <a:latin typeface="Arial"/>
            </a:endParaRPr>
          </a:p>
          <a:p>
            <a:pPr>
              <a:lnSpc>
                <a:spcPct val="100000"/>
              </a:lnSpc>
              <a:spcBef>
                <a:spcPts val="1199"/>
              </a:spcBef>
            </a:pPr>
            <a:r>
              <a:rPr b="0" lang="fr-FR" sz="2000" spc="-1" strike="noStrike">
                <a:solidFill>
                  <a:srgbClr val="000000"/>
                </a:solidFill>
                <a:latin typeface="Calibri"/>
              </a:rPr>
              <a:t>SPARQL query for checking the application of the ODR to </a:t>
            </a:r>
            <a:r>
              <a:rPr b="0" lang="fr-FR" sz="2000" spc="-1" strike="noStrike">
                <a:solidFill>
                  <a:srgbClr val="000000"/>
                </a:solidFill>
                <a:latin typeface="Courier New"/>
              </a:rPr>
              <a:t>sub:part</a:t>
            </a:r>
            <a:r>
              <a:rPr b="0" lang="fr-FR" sz="2000" spc="-1" strike="noStrike">
                <a:solidFill>
                  <a:srgbClr val="000000"/>
                </a:solidFill>
                <a:latin typeface="Calibri"/>
              </a:rPr>
              <a:t> relations</a:t>
            </a:r>
            <a:endParaRPr b="0" lang="fr-FR" sz="2000" spc="-1" strike="noStrike">
              <a:latin typeface="Arial"/>
            </a:endParaRPr>
          </a:p>
          <a:p>
            <a:pPr>
              <a:lnSpc>
                <a:spcPct val="100000"/>
              </a:lnSpc>
              <a:spcBef>
                <a:spcPts val="1199"/>
              </a:spcBef>
            </a:pPr>
            <a:r>
              <a:rPr b="0" lang="fr-FR" sz="1800" spc="-1" strike="noStrike">
                <a:solidFill>
                  <a:srgbClr val="000000"/>
                </a:solidFill>
                <a:latin typeface="Courier New"/>
              </a:rPr>
              <a:t>SELECT distinct ?i1 ?i2 WHERE { </a:t>
            </a:r>
            <a:endParaRPr b="0" lang="fr-FR" sz="1800" spc="-1" strike="noStrike">
              <a:latin typeface="Arial"/>
            </a:endParaRPr>
          </a:p>
          <a:p>
            <a:pPr>
              <a:lnSpc>
                <a:spcPct val="100000"/>
              </a:lnSpc>
              <a:spcBef>
                <a:spcPts val="601"/>
              </a:spcBef>
            </a:pPr>
            <a:r>
              <a:rPr b="0" lang="fr-FR" sz="1800" spc="-1" strike="noStrike">
                <a:solidFill>
                  <a:srgbClr val="000000"/>
                </a:solidFill>
                <a:latin typeface="Courier New"/>
              </a:rPr>
              <a:t> </a:t>
            </a:r>
            <a:r>
              <a:rPr b="0" lang="fr-FR" sz="1800" spc="-1" strike="noStrike">
                <a:solidFill>
                  <a:srgbClr val="000000"/>
                </a:solidFill>
                <a:latin typeface="Courier New"/>
              </a:rPr>
              <a:t>#?i1 and i2 individuals</a:t>
            </a:r>
            <a:endParaRPr b="0" lang="fr-FR" sz="1800" spc="-1" strike="noStrike">
              <a:latin typeface="Arial"/>
            </a:endParaRPr>
          </a:p>
          <a:p>
            <a:pPr>
              <a:lnSpc>
                <a:spcPct val="100000"/>
              </a:lnSpc>
              <a:spcBef>
                <a:spcPts val="601"/>
              </a:spcBef>
            </a:pPr>
            <a:r>
              <a:rPr b="0" lang="fr-FR" sz="1800" spc="-1" strike="noStrike">
                <a:solidFill>
                  <a:srgbClr val="000000"/>
                </a:solidFill>
                <a:latin typeface="Courier New"/>
              </a:rPr>
              <a:t> </a:t>
            </a:r>
            <a:r>
              <a:rPr b="0" lang="fr-FR" sz="1800" spc="-1" strike="noStrike">
                <a:solidFill>
                  <a:srgbClr val="000000"/>
                </a:solidFill>
                <a:latin typeface="Courier New"/>
              </a:rPr>
              <a:t>?i1 a ?c1. FILTER NOT EXISTS { ?c1 rdfs:subClassOf owl:Class }</a:t>
            </a:r>
            <a:endParaRPr b="0" lang="fr-FR" sz="1800" spc="-1" strike="noStrike">
              <a:latin typeface="Arial"/>
            </a:endParaRPr>
          </a:p>
          <a:p>
            <a:pPr>
              <a:lnSpc>
                <a:spcPct val="100000"/>
              </a:lnSpc>
              <a:spcBef>
                <a:spcPts val="601"/>
              </a:spcBef>
            </a:pPr>
            <a:r>
              <a:rPr b="0" lang="fr-FR" sz="1800" spc="-1" strike="noStrike">
                <a:solidFill>
                  <a:srgbClr val="000000"/>
                </a:solidFill>
                <a:latin typeface="Courier New"/>
              </a:rPr>
              <a:t> </a:t>
            </a:r>
            <a:r>
              <a:rPr b="0" lang="fr-FR" sz="1800" spc="-1" strike="noStrike">
                <a:solidFill>
                  <a:srgbClr val="000000"/>
                </a:solidFill>
                <a:latin typeface="Courier New"/>
              </a:rPr>
              <a:t>?i2 a ?c2. FILTER NOT EXISTS { ?c2 rdfs:subClassOf owl:Class }</a:t>
            </a:r>
            <a:endParaRPr b="0" lang="fr-FR" sz="1800" spc="-1" strike="noStrike">
              <a:latin typeface="Arial"/>
            </a:endParaRPr>
          </a:p>
          <a:p>
            <a:pPr>
              <a:lnSpc>
                <a:spcPct val="100000"/>
              </a:lnSpc>
              <a:spcBef>
                <a:spcPts val="601"/>
              </a:spcBef>
            </a:pPr>
            <a:r>
              <a:rPr b="0" lang="fr-FR" sz="1800" spc="-1" strike="noStrike">
                <a:solidFill>
                  <a:srgbClr val="000000"/>
                </a:solidFill>
                <a:latin typeface="Courier New"/>
              </a:rPr>
              <a:t> </a:t>
            </a:r>
            <a:r>
              <a:rPr b="0" lang="fr-FR" sz="1800" spc="-1" strike="noStrike">
                <a:solidFill>
                  <a:srgbClr val="000000"/>
                </a:solidFill>
                <a:latin typeface="Courier New"/>
              </a:rPr>
              <a:t>FILTER NOT EXISTS { ?i1 owl:sameAs|sub:part+|(^sub:part)+ ?i2 }</a:t>
            </a:r>
            <a:endParaRPr b="0" lang="fr-FR" sz="1800" spc="-1" strike="noStrike">
              <a:latin typeface="Arial"/>
            </a:endParaRPr>
          </a:p>
          <a:p>
            <a:pPr>
              <a:lnSpc>
                <a:spcPct val="100000"/>
              </a:lnSpc>
              <a:spcBef>
                <a:spcPts val="601"/>
              </a:spcBef>
            </a:pPr>
            <a:r>
              <a:rPr b="0" lang="fr-FR" sz="1800" spc="-1" strike="noStrike">
                <a:solidFill>
                  <a:srgbClr val="000000"/>
                </a:solidFill>
                <a:latin typeface="Courier New"/>
              </a:rPr>
              <a:t> </a:t>
            </a:r>
            <a:r>
              <a:rPr b="0" lang="fr-FR" sz="1800" spc="-1" strike="noStrike">
                <a:solidFill>
                  <a:srgbClr val="000000"/>
                </a:solidFill>
                <a:latin typeface="Courier New"/>
              </a:rPr>
              <a:t>FILTER NOT EXISTS { ?i1 sub:part_exclusion ?i2 }</a:t>
            </a:r>
            <a:endParaRPr b="0" lang="fr-FR" sz="1800" spc="-1" strike="noStrike">
              <a:latin typeface="Arial"/>
            </a:endParaRPr>
          </a:p>
          <a:p>
            <a:pPr>
              <a:lnSpc>
                <a:spcPct val="100000"/>
              </a:lnSpc>
              <a:spcBef>
                <a:spcPts val="601"/>
              </a:spcBef>
            </a:pPr>
            <a:r>
              <a:rPr b="0" lang="fr-FR" sz="1800" spc="-1" strike="noStrike">
                <a:solidFill>
                  <a:srgbClr val="000000"/>
                </a:solidFill>
                <a:latin typeface="Courier New"/>
              </a:rPr>
              <a:t> </a:t>
            </a:r>
            <a:r>
              <a:rPr b="0" lang="fr-FR" sz="1800" spc="-1" strike="noStrike">
                <a:solidFill>
                  <a:srgbClr val="000000"/>
                </a:solidFill>
                <a:latin typeface="Courier New"/>
              </a:rPr>
              <a:t>FILTER NOT EXISTS { ?i1 owl:differentFrom ?i2 }</a:t>
            </a:r>
            <a:br/>
            <a:endParaRPr b="0" lang="fr-FR" sz="1800" spc="-1" strike="noStrike">
              <a:latin typeface="Arial"/>
            </a:endParaRPr>
          </a:p>
          <a:p>
            <a:pPr>
              <a:lnSpc>
                <a:spcPct val="100000"/>
              </a:lnSpc>
              <a:spcBef>
                <a:spcPts val="561"/>
              </a:spcBef>
            </a:pPr>
            <a:endParaRPr b="0" lang="fr-FR" sz="1800" spc="-1" strike="noStrike">
              <a:latin typeface="Arial"/>
            </a:endParaRPr>
          </a:p>
        </p:txBody>
      </p:sp>
      <p:sp>
        <p:nvSpPr>
          <p:cNvPr id="190" name="CustomShape 3"/>
          <p:cNvSpPr/>
          <p:nvPr/>
        </p:nvSpPr>
        <p:spPr>
          <a:xfrm>
            <a:off x="6975000" y="6356520"/>
            <a:ext cx="2133000" cy="364320"/>
          </a:xfrm>
          <a:prstGeom prst="rect">
            <a:avLst/>
          </a:prstGeom>
          <a:noFill/>
          <a:ln>
            <a:noFill/>
          </a:ln>
        </p:spPr>
        <p:style>
          <a:lnRef idx="0"/>
          <a:fillRef idx="0"/>
          <a:effectRef idx="0"/>
          <a:fontRef idx="minor"/>
        </p:style>
        <p:txBody>
          <a:bodyPr lIns="90000" rIns="90000" tIns="45000" bIns="45000" anchor="ctr"/>
          <a:p>
            <a:pPr algn="r">
              <a:lnSpc>
                <a:spcPct val="100000"/>
              </a:lnSpc>
            </a:pPr>
            <a:fld id="{A55BA1BD-9627-46DB-9FD1-BF4B6B594B7A}" type="slidenum">
              <a:rPr b="0" lang="fr-FR" sz="1200" spc="-1" strike="noStrike">
                <a:solidFill>
                  <a:srgbClr val="8b8b8b"/>
                </a:solidFill>
                <a:latin typeface="Calibri"/>
              </a:rPr>
              <a:t>&lt;numéro&gt;</a:t>
            </a:fld>
            <a:endParaRPr b="0" lang="fr-FR" sz="1200" spc="-1" strike="noStrike">
              <a:latin typeface="Arial"/>
            </a:endParaRPr>
          </a:p>
        </p:txBody>
      </p:sp>
      <p:sp>
        <p:nvSpPr>
          <p:cNvPr id="191" name="CustomShape 4"/>
          <p:cNvSpPr/>
          <p:nvPr/>
        </p:nvSpPr>
        <p:spPr>
          <a:xfrm>
            <a:off x="2267640" y="6356520"/>
            <a:ext cx="4607640" cy="364320"/>
          </a:xfrm>
          <a:prstGeom prst="rect">
            <a:avLst/>
          </a:prstGeom>
          <a:noFill/>
          <a:ln>
            <a:noFill/>
          </a:ln>
        </p:spPr>
        <p:style>
          <a:lnRef idx="0"/>
          <a:fillRef idx="0"/>
          <a:effectRef idx="0"/>
          <a:fontRef idx="minor"/>
        </p:style>
        <p:txBody>
          <a:bodyPr lIns="90000" rIns="90000" tIns="45000" bIns="45000" anchor="ctr"/>
          <a:p>
            <a:pPr algn="ctr">
              <a:lnSpc>
                <a:spcPct val="100000"/>
              </a:lnSpc>
            </a:pPr>
            <a:r>
              <a:rPr b="0" lang="fr-FR" sz="1200" spc="-1" strike="noStrike">
                <a:solidFill>
                  <a:srgbClr val="8b8b8b"/>
                </a:solidFill>
                <a:latin typeface="Calibri"/>
              </a:rPr>
              <a:t>Ontology Design Rules based on Comparability via Particular Relations</a:t>
            </a:r>
            <a:endParaRPr b="0" lang="fr-FR" sz="1200" spc="-1" strike="noStrike">
              <a:latin typeface="Arial"/>
            </a:endParaRPr>
          </a:p>
        </p:txBody>
      </p:sp>
    </p:spTree>
  </p:cSld>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8" name="CustomShape 1"/>
          <p:cNvSpPr/>
          <p:nvPr/>
        </p:nvSpPr>
        <p:spPr>
          <a:xfrm>
            <a:off x="0" y="0"/>
            <a:ext cx="9143280" cy="1142280"/>
          </a:xfrm>
          <a:prstGeom prst="rect">
            <a:avLst/>
          </a:prstGeom>
          <a:noFill/>
          <a:ln>
            <a:noFill/>
          </a:ln>
        </p:spPr>
        <p:style>
          <a:lnRef idx="0"/>
          <a:fillRef idx="0"/>
          <a:effectRef idx="0"/>
          <a:fontRef idx="minor"/>
        </p:style>
        <p:txBody>
          <a:bodyPr lIns="90000" rIns="90000" tIns="45000" bIns="45000" anchor="ctr">
            <a:normAutofit/>
          </a:bodyPr>
          <a:p>
            <a:pPr>
              <a:lnSpc>
                <a:spcPct val="100000"/>
              </a:lnSpc>
            </a:pPr>
            <a:r>
              <a:rPr b="1" lang="fr-FR" sz="4400" spc="-1" strike="noStrike">
                <a:solidFill>
                  <a:srgbClr val="000000"/>
                </a:solidFill>
                <a:latin typeface="Calibri"/>
              </a:rPr>
              <a:t>Motivation and Research Questions</a:t>
            </a:r>
            <a:endParaRPr b="0" lang="fr-FR" sz="4400" spc="-1" strike="noStrike">
              <a:latin typeface="Arial"/>
            </a:endParaRPr>
          </a:p>
        </p:txBody>
      </p:sp>
      <p:sp>
        <p:nvSpPr>
          <p:cNvPr id="89" name="CustomShape 2"/>
          <p:cNvSpPr/>
          <p:nvPr/>
        </p:nvSpPr>
        <p:spPr>
          <a:xfrm>
            <a:off x="0" y="980640"/>
            <a:ext cx="9107640" cy="5374800"/>
          </a:xfrm>
          <a:prstGeom prst="rect">
            <a:avLst/>
          </a:prstGeom>
          <a:noFill/>
          <a:ln>
            <a:noFill/>
          </a:ln>
        </p:spPr>
        <p:style>
          <a:lnRef idx="0"/>
          <a:fillRef idx="0"/>
          <a:effectRef idx="0"/>
          <a:fontRef idx="minor"/>
        </p:style>
        <p:txBody>
          <a:bodyPr lIns="90000" rIns="90000" tIns="45000" bIns="45000">
            <a:normAutofit/>
          </a:bodyPr>
          <a:p>
            <a:pPr>
              <a:lnSpc>
                <a:spcPct val="100000"/>
              </a:lnSpc>
              <a:spcBef>
                <a:spcPts val="641"/>
              </a:spcBef>
            </a:pPr>
            <a:r>
              <a:rPr b="0" lang="fr-FR" sz="3200" spc="-1" strike="noStrike">
                <a:solidFill>
                  <a:srgbClr val="000000"/>
                </a:solidFill>
                <a:latin typeface="Calibri"/>
              </a:rPr>
              <a:t>Motivation</a:t>
            </a:r>
            <a:endParaRPr b="0" lang="fr-FR" sz="3200" spc="-1" strike="noStrike">
              <a:latin typeface="Arial"/>
            </a:endParaRPr>
          </a:p>
          <a:p>
            <a:pPr marL="399960">
              <a:lnSpc>
                <a:spcPct val="100000"/>
              </a:lnSpc>
              <a:spcBef>
                <a:spcPts val="1199"/>
              </a:spcBef>
            </a:pPr>
            <a:r>
              <a:rPr b="0" lang="fr-FR" sz="2800" spc="-1" strike="noStrike">
                <a:solidFill>
                  <a:srgbClr val="000000"/>
                </a:solidFill>
                <a:latin typeface="Calibri"/>
              </a:rPr>
              <a:t>	</a:t>
            </a:r>
            <a:r>
              <a:rPr b="0" lang="fr-FR" sz="2800" spc="-1" strike="noStrike">
                <a:solidFill>
                  <a:srgbClr val="000000"/>
                </a:solidFill>
                <a:latin typeface="Calibri"/>
              </a:rPr>
              <a:t>Supporting ontological modelling </a:t>
            </a:r>
            <a:endParaRPr b="0" lang="fr-FR" sz="2800" spc="-1" strike="noStrike">
              <a:latin typeface="Arial"/>
            </a:endParaRPr>
          </a:p>
          <a:p>
            <a:pPr marL="399960">
              <a:lnSpc>
                <a:spcPct val="100000"/>
              </a:lnSpc>
              <a:spcBef>
                <a:spcPts val="1199"/>
              </a:spcBef>
            </a:pPr>
            <a:r>
              <a:rPr b="0" lang="fr-FR" sz="2800" spc="-1" strike="noStrike">
                <a:solidFill>
                  <a:srgbClr val="000000"/>
                </a:solidFill>
                <a:latin typeface="Calibri"/>
              </a:rPr>
              <a:t>	</a:t>
            </a:r>
            <a:r>
              <a:rPr b="0" lang="fr-FR" sz="2800" spc="-1" strike="noStrike">
                <a:solidFill>
                  <a:srgbClr val="000000"/>
                </a:solidFill>
                <a:latin typeface="Calibri"/>
              </a:rPr>
              <a:t>Improving knowledge reuse/sharing</a:t>
            </a:r>
            <a:endParaRPr b="0" lang="fr-FR" sz="2800" spc="-1" strike="noStrike">
              <a:latin typeface="Arial"/>
            </a:endParaRPr>
          </a:p>
          <a:p>
            <a:pPr marL="399960">
              <a:lnSpc>
                <a:spcPct val="100000"/>
              </a:lnSpc>
              <a:spcBef>
                <a:spcPts val="641"/>
              </a:spcBef>
            </a:pPr>
            <a:r>
              <a:rPr b="0" lang="fr-FR" sz="3200" spc="-1" strike="noStrike">
                <a:solidFill>
                  <a:srgbClr val="000000"/>
                </a:solidFill>
                <a:latin typeface="Calibri"/>
              </a:rPr>
              <a:t>Research questions</a:t>
            </a:r>
            <a:endParaRPr b="0" lang="fr-FR" sz="3200" spc="-1" strike="noStrike">
              <a:latin typeface="Arial"/>
            </a:endParaRPr>
          </a:p>
          <a:p>
            <a:pPr marL="800280" algn="just">
              <a:lnSpc>
                <a:spcPct val="100000"/>
              </a:lnSpc>
              <a:spcBef>
                <a:spcPts val="1199"/>
              </a:spcBef>
            </a:pPr>
            <a:r>
              <a:rPr b="0" lang="fr-FR" sz="2400" spc="-1" strike="noStrike">
                <a:solidFill>
                  <a:srgbClr val="000000"/>
                </a:solidFill>
                <a:latin typeface="Calibri"/>
              </a:rPr>
              <a:t>Which knowledge for supporting the automatic checking that relations of selected types are systematically used ? </a:t>
            </a:r>
            <a:endParaRPr b="0" lang="fr-FR" sz="2400" spc="-1" strike="noStrike">
              <a:latin typeface="Arial"/>
            </a:endParaRPr>
          </a:p>
          <a:p>
            <a:pPr marL="800280" algn="just">
              <a:lnSpc>
                <a:spcPct val="100000"/>
              </a:lnSpc>
            </a:pPr>
            <a:r>
              <a:rPr b="0" lang="fr-FR" sz="2400" spc="-1" strike="noStrike">
                <a:solidFill>
                  <a:srgbClr val="000000"/>
                </a:solidFill>
                <a:latin typeface="Calibri"/>
              </a:rPr>
              <a:t>but only when this use is considered correct by the knowledge provider, not whenever this is allowed by relation signatures </a:t>
            </a:r>
            <a:endParaRPr b="0" lang="fr-FR" sz="2400" spc="-1" strike="noStrike">
              <a:latin typeface="Arial"/>
            </a:endParaRPr>
          </a:p>
          <a:p>
            <a:pPr marL="800280" algn="just">
              <a:lnSpc>
                <a:spcPct val="100000"/>
              </a:lnSpc>
              <a:spcBef>
                <a:spcPts val="1199"/>
              </a:spcBef>
            </a:pPr>
            <a:r>
              <a:rPr b="0" lang="fr-FR" sz="2400" spc="-1" strike="noStrike">
                <a:solidFill>
                  <a:srgbClr val="000000"/>
                </a:solidFill>
                <a:latin typeface="Calibri"/>
              </a:rPr>
              <a:t>How to extend best practices, ontology patterns or methodologies that advocate the systematic use of selected relation types for them to be automatically checkable?</a:t>
            </a:r>
            <a:endParaRPr b="0" lang="fr-FR" sz="2400" spc="-1" strike="noStrike">
              <a:latin typeface="Arial"/>
            </a:endParaRPr>
          </a:p>
          <a:p>
            <a:pPr marL="856800">
              <a:lnSpc>
                <a:spcPct val="100000"/>
              </a:lnSpc>
              <a:spcBef>
                <a:spcPts val="561"/>
              </a:spcBef>
            </a:pPr>
            <a:endParaRPr b="0" lang="fr-FR" sz="2400" spc="-1" strike="noStrike">
              <a:latin typeface="Arial"/>
            </a:endParaRPr>
          </a:p>
          <a:p>
            <a:pPr marL="856800">
              <a:lnSpc>
                <a:spcPct val="100000"/>
              </a:lnSpc>
              <a:spcBef>
                <a:spcPts val="641"/>
              </a:spcBef>
            </a:pPr>
            <a:endParaRPr b="0" lang="fr-FR" sz="2400" spc="-1" strike="noStrike">
              <a:latin typeface="Arial"/>
            </a:endParaRPr>
          </a:p>
        </p:txBody>
      </p:sp>
      <p:sp>
        <p:nvSpPr>
          <p:cNvPr id="90" name="CustomShape 3"/>
          <p:cNvSpPr/>
          <p:nvPr/>
        </p:nvSpPr>
        <p:spPr>
          <a:xfrm>
            <a:off x="6975000" y="6356520"/>
            <a:ext cx="2133000" cy="364320"/>
          </a:xfrm>
          <a:prstGeom prst="rect">
            <a:avLst/>
          </a:prstGeom>
          <a:noFill/>
          <a:ln>
            <a:noFill/>
          </a:ln>
        </p:spPr>
        <p:style>
          <a:lnRef idx="0"/>
          <a:fillRef idx="0"/>
          <a:effectRef idx="0"/>
          <a:fontRef idx="minor"/>
        </p:style>
        <p:txBody>
          <a:bodyPr lIns="90000" rIns="90000" tIns="45000" bIns="45000" anchor="ctr"/>
          <a:p>
            <a:pPr algn="r">
              <a:lnSpc>
                <a:spcPct val="100000"/>
              </a:lnSpc>
            </a:pPr>
            <a:fld id="{9AADECFF-B920-486D-96A9-8A4464907400}" type="slidenum">
              <a:rPr b="0" lang="fr-FR" sz="1200" spc="-1" strike="noStrike">
                <a:solidFill>
                  <a:srgbClr val="8b8b8b"/>
                </a:solidFill>
                <a:latin typeface="Calibri"/>
              </a:rPr>
              <a:t>&lt;numéro&gt;</a:t>
            </a:fld>
            <a:endParaRPr b="0" lang="fr-FR" sz="1200" spc="-1" strike="noStrike">
              <a:latin typeface="Arial"/>
            </a:endParaRPr>
          </a:p>
        </p:txBody>
      </p:sp>
      <p:sp>
        <p:nvSpPr>
          <p:cNvPr id="91" name="CustomShape 4"/>
          <p:cNvSpPr/>
          <p:nvPr/>
        </p:nvSpPr>
        <p:spPr>
          <a:xfrm>
            <a:off x="2267640" y="6356520"/>
            <a:ext cx="4607640" cy="364320"/>
          </a:xfrm>
          <a:prstGeom prst="rect">
            <a:avLst/>
          </a:prstGeom>
          <a:noFill/>
          <a:ln>
            <a:noFill/>
          </a:ln>
        </p:spPr>
        <p:style>
          <a:lnRef idx="0"/>
          <a:fillRef idx="0"/>
          <a:effectRef idx="0"/>
          <a:fontRef idx="minor"/>
        </p:style>
        <p:txBody>
          <a:bodyPr lIns="90000" rIns="90000" tIns="45000" bIns="45000" anchor="ctr"/>
          <a:p>
            <a:pPr algn="ctr">
              <a:lnSpc>
                <a:spcPct val="100000"/>
              </a:lnSpc>
            </a:pPr>
            <a:r>
              <a:rPr b="0" lang="fr-FR" sz="1200" spc="-1" strike="noStrike">
                <a:solidFill>
                  <a:srgbClr val="8b8b8b"/>
                </a:solidFill>
                <a:latin typeface="Calibri"/>
              </a:rPr>
              <a:t>Ontology Design Rules based on Comparability via Particular Relations</a:t>
            </a:r>
            <a:endParaRPr b="0" lang="fr-FR" sz="1200" spc="-1" strike="noStrike">
              <a:latin typeface="Arial"/>
            </a:endParaRPr>
          </a:p>
        </p:txBody>
      </p:sp>
    </p:spTree>
  </p:cSld>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2" name="CustomShape 1"/>
          <p:cNvSpPr/>
          <p:nvPr/>
        </p:nvSpPr>
        <p:spPr>
          <a:xfrm>
            <a:off x="0" y="0"/>
            <a:ext cx="9143280" cy="1142280"/>
          </a:xfrm>
          <a:prstGeom prst="rect">
            <a:avLst/>
          </a:prstGeom>
          <a:noFill/>
          <a:ln>
            <a:noFill/>
          </a:ln>
        </p:spPr>
        <p:style>
          <a:lnRef idx="0"/>
          <a:fillRef idx="0"/>
          <a:effectRef idx="0"/>
          <a:fontRef idx="minor"/>
        </p:style>
        <p:txBody>
          <a:bodyPr lIns="90000" rIns="90000" tIns="45000" bIns="45000" anchor="ctr">
            <a:normAutofit/>
          </a:bodyPr>
          <a:p>
            <a:pPr>
              <a:lnSpc>
                <a:spcPct val="100000"/>
              </a:lnSpc>
            </a:pPr>
            <a:r>
              <a:rPr b="1" lang="fr-FR" sz="4400" spc="-1" strike="noStrike">
                <a:solidFill>
                  <a:srgbClr val="ff0000"/>
                </a:solidFill>
                <a:latin typeface="Calibri"/>
              </a:rPr>
              <a:t>ODR for “definition element” relations</a:t>
            </a:r>
            <a:endParaRPr b="0" lang="fr-FR" sz="4400" spc="-1" strike="noStrike">
              <a:latin typeface="Arial"/>
            </a:endParaRPr>
          </a:p>
        </p:txBody>
      </p:sp>
      <p:sp>
        <p:nvSpPr>
          <p:cNvPr id="193" name="CustomShape 2"/>
          <p:cNvSpPr/>
          <p:nvPr/>
        </p:nvSpPr>
        <p:spPr>
          <a:xfrm>
            <a:off x="0" y="980640"/>
            <a:ext cx="9143280" cy="5374800"/>
          </a:xfrm>
          <a:prstGeom prst="rect">
            <a:avLst/>
          </a:prstGeom>
          <a:noFill/>
          <a:ln>
            <a:noFill/>
          </a:ln>
        </p:spPr>
        <p:style>
          <a:lnRef idx="0"/>
          <a:fillRef idx="0"/>
          <a:effectRef idx="0"/>
          <a:fontRef idx="minor"/>
        </p:style>
        <p:txBody>
          <a:bodyPr lIns="90000" rIns="90000" tIns="45000" bIns="45000">
            <a:normAutofit/>
          </a:bodyPr>
          <a:p>
            <a:pPr>
              <a:lnSpc>
                <a:spcPct val="100000"/>
              </a:lnSpc>
              <a:spcBef>
                <a:spcPts val="1701"/>
              </a:spcBef>
            </a:pPr>
            <a:r>
              <a:rPr b="0" lang="fr-FR" sz="3200" spc="-1" strike="noStrike">
                <a:solidFill>
                  <a:srgbClr val="ff0000"/>
                </a:solidFill>
                <a:latin typeface="Calibri"/>
              </a:rPr>
              <a:t>using any relation in class expressions </a:t>
            </a:r>
            <a:br/>
            <a:r>
              <a:rPr b="0" lang="fr-FR" sz="3200" spc="-1" strike="noStrike">
                <a:solidFill>
                  <a:srgbClr val="ff0000"/>
                </a:solidFill>
                <a:latin typeface="Calibri"/>
              </a:rPr>
              <a:t>(not only subclass relations)</a:t>
            </a:r>
            <a:endParaRPr b="0" lang="fr-FR" sz="3200" spc="-1" strike="noStrike">
              <a:latin typeface="Arial"/>
            </a:endParaRPr>
          </a:p>
          <a:p>
            <a:pPr>
              <a:lnSpc>
                <a:spcPct val="100000"/>
              </a:lnSpc>
              <a:spcBef>
                <a:spcPts val="1701"/>
              </a:spcBef>
            </a:pPr>
            <a:r>
              <a:rPr b="1" lang="fr-FR" sz="1800" spc="-1" strike="noStrike">
                <a:solidFill>
                  <a:srgbClr val="ff0000"/>
                </a:solidFill>
                <a:latin typeface="Courier New"/>
              </a:rPr>
              <a:t>x:Colored_car</a:t>
            </a:r>
            <a:r>
              <a:rPr b="0" lang="fr-FR" sz="1800" spc="-1" strike="noStrike">
                <a:solidFill>
                  <a:srgbClr val="ff0000"/>
                </a:solidFill>
                <a:latin typeface="Courier New"/>
              </a:rPr>
              <a:t>  owl:equivalentClass [rdf:type owl:Class;</a:t>
            </a:r>
            <a:br/>
            <a:r>
              <a:rPr b="0" lang="fr-FR" sz="1800" spc="-1" strike="noStrike">
                <a:solidFill>
                  <a:srgbClr val="ff0000"/>
                </a:solidFill>
                <a:latin typeface="Courier New"/>
              </a:rPr>
              <a:t>   owl:intersectionOf (</a:t>
            </a:r>
            <a:r>
              <a:rPr b="1" lang="fr-FR" sz="1800" spc="-1" strike="noStrike">
                <a:solidFill>
                  <a:srgbClr val="ff0000"/>
                </a:solidFill>
                <a:latin typeface="Courier New"/>
              </a:rPr>
              <a:t>x:Car</a:t>
            </a:r>
            <a:r>
              <a:rPr b="0" lang="fr-FR" sz="1800" spc="-1" strike="noStrike">
                <a:solidFill>
                  <a:srgbClr val="ff0000"/>
                </a:solidFill>
                <a:latin typeface="Courier New"/>
              </a:rPr>
              <a:t> [rdf:type owl:Restriction;</a:t>
            </a:r>
            <a:br/>
            <a:r>
              <a:rPr b="0" lang="fr-FR" sz="1800" spc="-1" strike="noStrike">
                <a:solidFill>
                  <a:srgbClr val="ff0000"/>
                </a:solidFill>
                <a:latin typeface="Courier New"/>
              </a:rPr>
              <a:t>                                owl:onProperty </a:t>
            </a:r>
            <a:r>
              <a:rPr b="1" i="1" lang="fr-FR" sz="1800" spc="-1" strike="noStrike">
                <a:solidFill>
                  <a:srgbClr val="ff0000"/>
                </a:solidFill>
                <a:latin typeface="Courier New"/>
              </a:rPr>
              <a:t>sub:attribute</a:t>
            </a:r>
            <a:r>
              <a:rPr b="0" lang="fr-FR" sz="1800" spc="-1" strike="noStrike">
                <a:solidFill>
                  <a:srgbClr val="ff0000"/>
                </a:solidFill>
                <a:latin typeface="Courier New"/>
              </a:rPr>
              <a:t>;</a:t>
            </a:r>
            <a:br/>
            <a:r>
              <a:rPr b="0" lang="fr-FR" sz="1800" spc="-1" strike="noStrike">
                <a:solidFill>
                  <a:srgbClr val="ff0000"/>
                </a:solidFill>
                <a:latin typeface="Courier New"/>
              </a:rPr>
              <a:t>                                owl:someValuesFrom </a:t>
            </a:r>
            <a:r>
              <a:rPr b="1" lang="fr-FR" sz="1800" spc="-1" strike="noStrike">
                <a:solidFill>
                  <a:srgbClr val="ff0000"/>
                </a:solidFill>
                <a:latin typeface="Courier New"/>
              </a:rPr>
              <a:t>x:Color</a:t>
            </a:r>
            <a:r>
              <a:rPr b="0" lang="fr-FR" sz="1800" spc="-1" strike="noStrike">
                <a:solidFill>
                  <a:srgbClr val="ff0000"/>
                </a:solidFill>
                <a:latin typeface="Courier New"/>
              </a:rPr>
              <a:t>]).</a:t>
            </a:r>
            <a:endParaRPr b="0" lang="fr-FR" sz="1800" spc="-1" strike="noStrike">
              <a:latin typeface="Arial"/>
            </a:endParaRPr>
          </a:p>
          <a:p>
            <a:pPr>
              <a:lnSpc>
                <a:spcPct val="100000"/>
              </a:lnSpc>
              <a:spcBef>
                <a:spcPts val="1701"/>
              </a:spcBef>
            </a:pPr>
            <a:r>
              <a:rPr b="1" lang="fr-FR" sz="1800" spc="-1" strike="noStrike">
                <a:solidFill>
                  <a:srgbClr val="ff0000"/>
                </a:solidFill>
                <a:latin typeface="Courier New"/>
              </a:rPr>
              <a:t>x:Red_color </a:t>
            </a:r>
            <a:r>
              <a:rPr b="0" lang="fr-FR" sz="1800" spc="-1" strike="noStrike">
                <a:solidFill>
                  <a:srgbClr val="ff0000"/>
                </a:solidFill>
                <a:latin typeface="Courier New"/>
              </a:rPr>
              <a:t> </a:t>
            </a:r>
            <a:r>
              <a:rPr b="1" i="1" lang="fr-FR" sz="1800" spc="-1" strike="noStrike">
                <a:solidFill>
                  <a:srgbClr val="ff0000"/>
                </a:solidFill>
                <a:latin typeface="Courier New"/>
              </a:rPr>
              <a:t>rdfs:subClassOf</a:t>
            </a:r>
            <a:r>
              <a:rPr b="0" lang="fr-FR" sz="1800" spc="-1" strike="noStrike">
                <a:solidFill>
                  <a:srgbClr val="ff0000"/>
                </a:solidFill>
                <a:latin typeface="Courier New"/>
              </a:rPr>
              <a:t>  </a:t>
            </a:r>
            <a:r>
              <a:rPr b="1" lang="fr-FR" sz="1800" spc="-1" strike="noStrike">
                <a:solidFill>
                  <a:srgbClr val="ff0000"/>
                </a:solidFill>
                <a:latin typeface="Courier New"/>
              </a:rPr>
              <a:t>x:Color</a:t>
            </a:r>
            <a:r>
              <a:rPr b="0" lang="fr-FR" sz="1800" spc="-1" strike="noStrike">
                <a:solidFill>
                  <a:srgbClr val="ff0000"/>
                </a:solidFill>
                <a:latin typeface="Courier New"/>
              </a:rPr>
              <a:t>.</a:t>
            </a:r>
            <a:endParaRPr b="0" lang="fr-FR" sz="1800" spc="-1" strike="noStrike">
              <a:latin typeface="Arial"/>
            </a:endParaRPr>
          </a:p>
          <a:p>
            <a:pPr>
              <a:lnSpc>
                <a:spcPct val="100000"/>
              </a:lnSpc>
              <a:spcBef>
                <a:spcPts val="1701"/>
              </a:spcBef>
            </a:pPr>
            <a:r>
              <a:rPr b="1" lang="fr-FR" sz="1800" spc="-1" strike="noStrike">
                <a:solidFill>
                  <a:srgbClr val="ff0000"/>
                </a:solidFill>
                <a:latin typeface="Courier New"/>
              </a:rPr>
              <a:t>y:Red_car</a:t>
            </a:r>
            <a:r>
              <a:rPr b="0" lang="fr-FR" sz="1800" spc="-1" strike="noStrike">
                <a:solidFill>
                  <a:srgbClr val="ff0000"/>
                </a:solidFill>
                <a:latin typeface="Courier New"/>
              </a:rPr>
              <a:t>  owl:equivalentClass [rdf:type owl:Class;</a:t>
            </a:r>
            <a:br/>
            <a:r>
              <a:rPr b="0" lang="fr-FR" sz="1800" spc="-1" strike="noStrike">
                <a:solidFill>
                  <a:srgbClr val="ff0000"/>
                </a:solidFill>
                <a:latin typeface="Courier New"/>
              </a:rPr>
              <a:t>   owl:intersectionOf (</a:t>
            </a:r>
            <a:r>
              <a:rPr b="1" lang="fr-FR" sz="1800" spc="-1" strike="noStrike">
                <a:solidFill>
                  <a:srgbClr val="ff0000"/>
                </a:solidFill>
                <a:latin typeface="Courier New"/>
              </a:rPr>
              <a:t>x:Car</a:t>
            </a:r>
            <a:r>
              <a:rPr b="0" lang="fr-FR" sz="1800" spc="-1" strike="noStrike">
                <a:solidFill>
                  <a:srgbClr val="ff0000"/>
                </a:solidFill>
                <a:latin typeface="Courier New"/>
              </a:rPr>
              <a:t> [rdf:type owl:Restriction;</a:t>
            </a:r>
            <a:br/>
            <a:r>
              <a:rPr b="0" lang="fr-FR" sz="1800" spc="-1" strike="noStrike">
                <a:solidFill>
                  <a:srgbClr val="ff0000"/>
                </a:solidFill>
                <a:latin typeface="Courier New"/>
              </a:rPr>
              <a:t>                                owl:onProperty </a:t>
            </a:r>
            <a:r>
              <a:rPr b="1" i="1" lang="fr-FR" sz="1800" spc="-1" strike="noStrike">
                <a:solidFill>
                  <a:srgbClr val="ff0000"/>
                </a:solidFill>
                <a:latin typeface="Courier New"/>
              </a:rPr>
              <a:t>sub:attribute</a:t>
            </a:r>
            <a:r>
              <a:rPr b="0" lang="fr-FR" sz="1800" spc="-1" strike="noStrike">
                <a:solidFill>
                  <a:srgbClr val="ff0000"/>
                </a:solidFill>
                <a:latin typeface="Courier New"/>
              </a:rPr>
              <a:t>;</a:t>
            </a:r>
            <a:br/>
            <a:r>
              <a:rPr b="0" lang="fr-FR" sz="1800" spc="-1" strike="noStrike">
                <a:solidFill>
                  <a:srgbClr val="ff0000"/>
                </a:solidFill>
                <a:latin typeface="Courier New"/>
              </a:rPr>
              <a:t>                                owl:someValuesFrom </a:t>
            </a:r>
            <a:r>
              <a:rPr b="1" lang="fr-FR" sz="1800" spc="-1" strike="noStrike">
                <a:solidFill>
                  <a:srgbClr val="ff0000"/>
                </a:solidFill>
                <a:latin typeface="Courier New"/>
              </a:rPr>
              <a:t>x:Red_color</a:t>
            </a:r>
            <a:r>
              <a:rPr b="0" lang="fr-FR" sz="1800" spc="-1" strike="noStrike">
                <a:solidFill>
                  <a:srgbClr val="ff0000"/>
                </a:solidFill>
                <a:latin typeface="Courier New"/>
              </a:rPr>
              <a:t>]).</a:t>
            </a:r>
            <a:endParaRPr b="0" lang="fr-FR" sz="1800" spc="-1" strike="noStrike">
              <a:latin typeface="Arial"/>
            </a:endParaRPr>
          </a:p>
        </p:txBody>
      </p:sp>
      <p:sp>
        <p:nvSpPr>
          <p:cNvPr id="194" name="CustomShape 3"/>
          <p:cNvSpPr/>
          <p:nvPr/>
        </p:nvSpPr>
        <p:spPr>
          <a:xfrm>
            <a:off x="6975000" y="6356520"/>
            <a:ext cx="2133000" cy="364320"/>
          </a:xfrm>
          <a:prstGeom prst="rect">
            <a:avLst/>
          </a:prstGeom>
          <a:noFill/>
          <a:ln>
            <a:noFill/>
          </a:ln>
        </p:spPr>
        <p:style>
          <a:lnRef idx="0"/>
          <a:fillRef idx="0"/>
          <a:effectRef idx="0"/>
          <a:fontRef idx="minor"/>
        </p:style>
        <p:txBody>
          <a:bodyPr lIns="90000" rIns="90000" tIns="45000" bIns="45000" anchor="ctr"/>
          <a:p>
            <a:pPr algn="r">
              <a:lnSpc>
                <a:spcPct val="100000"/>
              </a:lnSpc>
            </a:pPr>
            <a:fld id="{2BD1F2C2-2B94-48E0-ACB2-1DE666E94A5D}" type="slidenum">
              <a:rPr b="0" lang="fr-FR" sz="1200" spc="-1" strike="noStrike">
                <a:solidFill>
                  <a:srgbClr val="ff0000"/>
                </a:solidFill>
                <a:latin typeface="Calibri"/>
              </a:rPr>
              <a:t>&lt;numéro&gt;</a:t>
            </a:fld>
            <a:endParaRPr b="0" lang="fr-FR" sz="1200" spc="-1" strike="noStrike">
              <a:latin typeface="Arial"/>
            </a:endParaRPr>
          </a:p>
        </p:txBody>
      </p:sp>
      <p:sp>
        <p:nvSpPr>
          <p:cNvPr id="195" name="CustomShape 4"/>
          <p:cNvSpPr/>
          <p:nvPr/>
        </p:nvSpPr>
        <p:spPr>
          <a:xfrm>
            <a:off x="2267640" y="6356520"/>
            <a:ext cx="4607640" cy="364320"/>
          </a:xfrm>
          <a:prstGeom prst="rect">
            <a:avLst/>
          </a:prstGeom>
          <a:noFill/>
          <a:ln>
            <a:noFill/>
          </a:ln>
        </p:spPr>
        <p:style>
          <a:lnRef idx="0"/>
          <a:fillRef idx="0"/>
          <a:effectRef idx="0"/>
          <a:fontRef idx="minor"/>
        </p:style>
        <p:txBody>
          <a:bodyPr lIns="90000" rIns="90000" tIns="45000" bIns="45000" anchor="ctr"/>
          <a:p>
            <a:pPr algn="ctr">
              <a:lnSpc>
                <a:spcPct val="100000"/>
              </a:lnSpc>
            </a:pPr>
            <a:r>
              <a:rPr b="0" lang="fr-FR" sz="1200" spc="-1" strike="noStrike">
                <a:solidFill>
                  <a:srgbClr val="ff0000"/>
                </a:solidFill>
                <a:latin typeface="Calibri"/>
              </a:rPr>
              <a:t>Ontology Design Rules based on Comparability via Particular Relations</a:t>
            </a:r>
            <a:endParaRPr b="0" lang="fr-FR" sz="1200" spc="-1" strike="noStrike">
              <a:latin typeface="Arial"/>
            </a:endParaRPr>
          </a:p>
        </p:txBody>
      </p:sp>
    </p:spTree>
  </p:cSld>
  <p:timing>
    <p:tnLst>
      <p:par>
        <p:cTn id="71" dur="indefinite" restart="never" nodeType="tmRoot">
          <p:childTnLst>
            <p:seq>
              <p:cTn id="72" dur="indefinite" nodeType="mainSeq"/>
              <p:prevCondLst>
                <p:cond delay="0" evt="onPrev">
                  <p:tgtEl>
                    <p:sldTgt/>
                  </p:tgtEl>
                </p:cond>
              </p:prevCondLst>
              <p:nextCondLst>
                <p:cond delay="0" evt="onNext">
                  <p:tgtEl>
                    <p:sldTgt/>
                  </p:tgtEl>
                </p:cond>
              </p:nextCondLst>
            </p:seq>
          </p:childTnLst>
        </p:cTn>
      </p:par>
    </p:tnLst>
  </p:timing>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6" name="CustomShape 1"/>
          <p:cNvSpPr/>
          <p:nvPr/>
        </p:nvSpPr>
        <p:spPr>
          <a:xfrm>
            <a:off x="0" y="0"/>
            <a:ext cx="9143280" cy="1142280"/>
          </a:xfrm>
          <a:prstGeom prst="rect">
            <a:avLst/>
          </a:prstGeom>
          <a:noFill/>
          <a:ln>
            <a:noFill/>
          </a:ln>
        </p:spPr>
        <p:style>
          <a:lnRef idx="0"/>
          <a:fillRef idx="0"/>
          <a:effectRef idx="0"/>
          <a:fontRef idx="minor"/>
        </p:style>
        <p:txBody>
          <a:bodyPr lIns="90000" rIns="90000" tIns="45000" bIns="45000" anchor="ctr">
            <a:normAutofit/>
          </a:bodyPr>
          <a:p>
            <a:pPr>
              <a:lnSpc>
                <a:spcPct val="100000"/>
              </a:lnSpc>
            </a:pPr>
            <a:r>
              <a:rPr b="1" lang="fr-FR" sz="4400" spc="-1" strike="noStrike">
                <a:solidFill>
                  <a:srgbClr val="ff0000"/>
                </a:solidFill>
                <a:latin typeface="Calibri"/>
              </a:rPr>
              <a:t>ODR for “definition element” relations</a:t>
            </a:r>
            <a:endParaRPr b="0" lang="fr-FR" sz="4400" spc="-1" strike="noStrike">
              <a:latin typeface="Arial"/>
            </a:endParaRPr>
          </a:p>
        </p:txBody>
      </p:sp>
      <p:sp>
        <p:nvSpPr>
          <p:cNvPr id="197" name="CustomShape 2"/>
          <p:cNvSpPr/>
          <p:nvPr/>
        </p:nvSpPr>
        <p:spPr>
          <a:xfrm>
            <a:off x="0" y="980640"/>
            <a:ext cx="9323640" cy="5374800"/>
          </a:xfrm>
          <a:prstGeom prst="rect">
            <a:avLst/>
          </a:prstGeom>
          <a:noFill/>
          <a:ln>
            <a:noFill/>
          </a:ln>
        </p:spPr>
        <p:style>
          <a:lnRef idx="0"/>
          <a:fillRef idx="0"/>
          <a:effectRef idx="0"/>
          <a:fontRef idx="minor"/>
        </p:style>
        <p:txBody>
          <a:bodyPr lIns="90000" rIns="90000" tIns="45000" bIns="45000">
            <a:normAutofit/>
          </a:bodyPr>
          <a:p>
            <a:pPr>
              <a:lnSpc>
                <a:spcPct val="100000"/>
              </a:lnSpc>
              <a:spcBef>
                <a:spcPts val="1800"/>
              </a:spcBef>
            </a:pPr>
            <a:r>
              <a:rPr b="0" lang="fr-FR" sz="3200" spc="-1" strike="noStrike">
                <a:solidFill>
                  <a:srgbClr val="ff0000"/>
                </a:solidFill>
                <a:latin typeface="Calibri"/>
              </a:rPr>
              <a:t>(Simplified) SPARQL query to detect implicit redundancies:</a:t>
            </a:r>
            <a:endParaRPr b="0" lang="fr-FR" sz="3200" spc="-1" strike="noStrike">
              <a:latin typeface="Arial"/>
            </a:endParaRPr>
          </a:p>
          <a:p>
            <a:pPr>
              <a:lnSpc>
                <a:spcPct val="100000"/>
              </a:lnSpc>
              <a:spcBef>
                <a:spcPts val="1800"/>
              </a:spcBef>
            </a:pPr>
            <a:r>
              <a:rPr b="0" lang="fr-FR" sz="1900" spc="-9" strike="noStrike">
                <a:solidFill>
                  <a:srgbClr val="ff0000"/>
                </a:solidFill>
                <a:latin typeface="Courier New"/>
                <a:ea typeface="AR PL SungtiL GB"/>
              </a:rPr>
              <a:t>SELECT distinct ?subC1 ?subC2 ?x WHERE {</a:t>
            </a:r>
            <a:br/>
            <a:r>
              <a:rPr b="0" lang="fr-FR" sz="1900" spc="-9" strike="noStrike">
                <a:solidFill>
                  <a:srgbClr val="ff0000"/>
                </a:solidFill>
                <a:latin typeface="Courier New"/>
                <a:ea typeface="AR PL SungtiL GB"/>
              </a:rPr>
              <a:t> ?subC1 sub:definition_element ?r1, ?c2; rdfs:subClassOf ?c1.</a:t>
            </a:r>
            <a:br/>
            <a:r>
              <a:rPr b="0" lang="fr-FR" sz="1900" spc="-9" strike="noStrike">
                <a:solidFill>
                  <a:srgbClr val="ff0000"/>
                </a:solidFill>
                <a:latin typeface="Courier New"/>
                <a:ea typeface="AR PL SungtiL GB"/>
              </a:rPr>
              <a:t> ?subC2 sub:definition_element ?r2, ?c2; rdfs:subClassOf ?c1.</a:t>
            </a:r>
            <a:br/>
            <a:r>
              <a:rPr b="0" lang="fr-FR" sz="1900" spc="-9" strike="noStrike">
                <a:solidFill>
                  <a:srgbClr val="ff0000"/>
                </a:solidFill>
                <a:latin typeface="Courier New"/>
                <a:ea typeface="AR PL SungtiL GB"/>
              </a:rPr>
              <a:t> FILTER( (?c1 != ?c2) &amp;&amp; ((?r1 = ?r2)||(EXISTS{ ?r1 rdfs:subClassOf ?r2 }) )</a:t>
            </a:r>
            <a:br/>
            <a:br/>
            <a:r>
              <a:rPr b="0" lang="fr-FR" sz="1900" spc="-9" strike="noStrike">
                <a:solidFill>
                  <a:srgbClr val="ff0000"/>
                </a:solidFill>
                <a:latin typeface="Courier New"/>
                <a:ea typeface="AR PL SungtiL GB"/>
              </a:rPr>
              <a:t> #the next lines check that ?c2 is semantically a destination of ?r1 and ?r2  </a:t>
            </a:r>
            <a:br/>
            <a:r>
              <a:rPr b="0" lang="fr-FR" sz="1900" spc="-9" strike="noStrike">
                <a:solidFill>
                  <a:srgbClr val="ff0000"/>
                </a:solidFill>
                <a:latin typeface="Courier New"/>
                <a:ea typeface="AR PL SungtiL GB"/>
              </a:rPr>
              <a:t> FILTER( (EXISTS {?r1 rdfs:subClassOf sub:definition_element})</a:t>
            </a:r>
            <a:br/>
            <a:r>
              <a:rPr b="0" lang="fr-FR" sz="1900" spc="-9" strike="noStrike">
                <a:solidFill>
                  <a:srgbClr val="ff0000"/>
                </a:solidFill>
                <a:latin typeface="Courier New"/>
                <a:ea typeface="AR PL SungtiL GB"/>
              </a:rPr>
              <a:t>       ||(EXISTS {?subC1 ?pr1 </a:t>
            </a:r>
            <a:r>
              <a:rPr b="0" lang="fr-FR" sz="1800" spc="-9" strike="noStrike">
                <a:solidFill>
                  <a:srgbClr val="ff0000"/>
                </a:solidFill>
                <a:latin typeface="Courier New"/>
                <a:ea typeface="AR PL SungtiL GB"/>
              </a:rPr>
              <a:t>[rdf:type owl:Restriction;</a:t>
            </a:r>
            <a:br/>
            <a:r>
              <a:rPr b="0" lang="fr-FR" sz="1800" spc="-9" strike="noStrike">
                <a:solidFill>
                  <a:srgbClr val="ff0000"/>
                </a:solidFill>
                <a:latin typeface="Courier New"/>
                <a:ea typeface="AR PL SungtiL GB"/>
              </a:rPr>
              <a:t>                                 owl:onProperty ?r1;  owl:someValuesFrom ?c2]}))</a:t>
            </a:r>
            <a:br/>
            <a:r>
              <a:rPr b="0" lang="fr-FR" sz="1900" spc="-9" strike="noStrike">
                <a:solidFill>
                  <a:srgbClr val="ff0000"/>
                </a:solidFill>
                <a:latin typeface="Courier New"/>
                <a:ea typeface="AR PL SungtiL GB"/>
              </a:rPr>
              <a:t> FILTER( (EXISTS {?r2 rdfs:subClassOf sub:definition_element})</a:t>
            </a:r>
            <a:br/>
            <a:r>
              <a:rPr b="0" lang="fr-FR" sz="1900" spc="-9" strike="noStrike">
                <a:solidFill>
                  <a:srgbClr val="ff0000"/>
                </a:solidFill>
                <a:latin typeface="Courier New"/>
                <a:ea typeface="AR PL SungtiL GB"/>
              </a:rPr>
              <a:t>       ||(EXISTS {?subC2 ?pr2 </a:t>
            </a:r>
            <a:r>
              <a:rPr b="0" lang="fr-FR" sz="1800" spc="-9" strike="noStrike">
                <a:solidFill>
                  <a:srgbClr val="ff0000"/>
                </a:solidFill>
                <a:latin typeface="Courier New"/>
                <a:ea typeface="AR PL SungtiL GB"/>
              </a:rPr>
              <a:t>[rdf:type owl:Restriction;</a:t>
            </a:r>
            <a:br/>
            <a:r>
              <a:rPr b="0" lang="fr-FR" sz="1800" spc="-9" strike="noStrike">
                <a:solidFill>
                  <a:srgbClr val="ff0000"/>
                </a:solidFill>
                <a:latin typeface="Courier New"/>
                <a:ea typeface="AR PL SungtiL GB"/>
              </a:rPr>
              <a:t>                                 owl:onProperty ?r2;  owl:someValuesFrom ?c2]}))</a:t>
            </a:r>
            <a:br/>
            <a:r>
              <a:rPr b="0" lang="fr-FR" sz="1900" spc="-9" strike="noStrike">
                <a:solidFill>
                  <a:srgbClr val="ff0000"/>
                </a:solidFill>
                <a:latin typeface="Courier New"/>
                <a:ea typeface="AR PL SungtiL GB"/>
              </a:rPr>
              <a:t>}</a:t>
            </a:r>
            <a:endParaRPr b="0" lang="fr-FR" sz="1900" spc="-1" strike="noStrike">
              <a:latin typeface="Arial"/>
            </a:endParaRPr>
          </a:p>
          <a:p>
            <a:pPr>
              <a:lnSpc>
                <a:spcPct val="100000"/>
              </a:lnSpc>
              <a:spcBef>
                <a:spcPts val="1800"/>
              </a:spcBef>
            </a:pPr>
            <a:r>
              <a:rPr b="0" lang="fr-FR" sz="1900" spc="-9" strike="noStrike">
                <a:solidFill>
                  <a:srgbClr val="ff0000"/>
                </a:solidFill>
                <a:latin typeface="Courier New"/>
                <a:ea typeface="AR PL SungtiL GB"/>
              </a:rPr>
              <a:t>#with the previous example,</a:t>
            </a:r>
            <a:br/>
            <a:r>
              <a:rPr b="0" lang="fr-FR" sz="1900" spc="-9" strike="noStrike">
                <a:solidFill>
                  <a:srgbClr val="ff0000"/>
                </a:solidFill>
                <a:latin typeface="Courier New"/>
                <a:ea typeface="AR PL SungtiL GB"/>
              </a:rPr>
              <a:t>#   since sub:definition_element is transitive, we have:</a:t>
            </a:r>
            <a:br/>
            <a:r>
              <a:rPr b="0" lang="fr-FR" sz="1900" spc="-9" strike="noStrike">
                <a:solidFill>
                  <a:srgbClr val="ff0000"/>
                </a:solidFill>
                <a:latin typeface="Courier New"/>
                <a:ea typeface="AR PL SungtiL GB"/>
              </a:rPr>
              <a:t># ?subC1, ?r1, ?c2, ?c1  →  x:Colored_car, sub:attribute, x:Color, x:Car</a:t>
            </a:r>
            <a:br/>
            <a:r>
              <a:rPr b="0" lang="fr-FR" sz="1900" spc="-9" strike="noStrike">
                <a:solidFill>
                  <a:srgbClr val="ff0000"/>
                </a:solidFill>
                <a:latin typeface="Courier New"/>
                <a:ea typeface="AR PL SungtiL GB"/>
              </a:rPr>
              <a:t># ?subC2, ?r2, ?c2, ?c1  →  y:Red_car,     sub:attribute, x:Color, </a:t>
            </a:r>
            <a:r>
              <a:rPr b="0" lang="fr-FR" sz="1900" spc="-9" strike="noStrike">
                <a:solidFill>
                  <a:srgbClr val="ff0000"/>
                </a:solidFill>
                <a:latin typeface="Courier New"/>
                <a:ea typeface="AR PL SungtiL GB"/>
              </a:rPr>
              <a:t>x:Car</a:t>
            </a:r>
            <a:br/>
            <a:endParaRPr b="0" lang="fr-FR" sz="1900" spc="-1" strike="noStrike">
              <a:latin typeface="Arial"/>
            </a:endParaRPr>
          </a:p>
        </p:txBody>
      </p:sp>
      <p:sp>
        <p:nvSpPr>
          <p:cNvPr id="198" name="CustomShape 3"/>
          <p:cNvSpPr/>
          <p:nvPr/>
        </p:nvSpPr>
        <p:spPr>
          <a:xfrm>
            <a:off x="6975000" y="6356520"/>
            <a:ext cx="2133000" cy="364320"/>
          </a:xfrm>
          <a:prstGeom prst="rect">
            <a:avLst/>
          </a:prstGeom>
          <a:noFill/>
          <a:ln>
            <a:noFill/>
          </a:ln>
        </p:spPr>
        <p:style>
          <a:lnRef idx="0"/>
          <a:fillRef idx="0"/>
          <a:effectRef idx="0"/>
          <a:fontRef idx="minor"/>
        </p:style>
        <p:txBody>
          <a:bodyPr lIns="90000" rIns="90000" tIns="45000" bIns="45000" anchor="ctr"/>
          <a:p>
            <a:pPr algn="r">
              <a:lnSpc>
                <a:spcPct val="100000"/>
              </a:lnSpc>
            </a:pPr>
            <a:fld id="{46D37F07-3FB6-4AF1-B92A-4F3D91ED1AC3}" type="slidenum">
              <a:rPr b="0" lang="fr-FR" sz="1200" spc="-1" strike="noStrike">
                <a:solidFill>
                  <a:srgbClr val="ff0000"/>
                </a:solidFill>
                <a:latin typeface="Calibri"/>
              </a:rPr>
              <a:t>&lt;numéro&gt;</a:t>
            </a:fld>
            <a:endParaRPr b="0" lang="fr-FR" sz="1200" spc="-1" strike="noStrike">
              <a:latin typeface="Arial"/>
            </a:endParaRPr>
          </a:p>
        </p:txBody>
      </p:sp>
      <p:sp>
        <p:nvSpPr>
          <p:cNvPr id="199" name="CustomShape 4"/>
          <p:cNvSpPr/>
          <p:nvPr/>
        </p:nvSpPr>
        <p:spPr>
          <a:xfrm>
            <a:off x="2267640" y="6356520"/>
            <a:ext cx="4607640" cy="364320"/>
          </a:xfrm>
          <a:prstGeom prst="rect">
            <a:avLst/>
          </a:prstGeom>
          <a:noFill/>
          <a:ln>
            <a:noFill/>
          </a:ln>
        </p:spPr>
        <p:style>
          <a:lnRef idx="0"/>
          <a:fillRef idx="0"/>
          <a:effectRef idx="0"/>
          <a:fontRef idx="minor"/>
        </p:style>
        <p:txBody>
          <a:bodyPr lIns="90000" rIns="90000" tIns="45000" bIns="45000" anchor="ctr"/>
          <a:p>
            <a:pPr algn="ctr">
              <a:lnSpc>
                <a:spcPct val="100000"/>
              </a:lnSpc>
            </a:pPr>
            <a:r>
              <a:rPr b="0" lang="fr-FR" sz="1200" spc="-1" strike="noStrike">
                <a:solidFill>
                  <a:srgbClr val="ff0000"/>
                </a:solidFill>
                <a:latin typeface="Calibri"/>
              </a:rPr>
              <a:t>Ontology Design Rules based on Comparability via Particular Relations</a:t>
            </a:r>
            <a:endParaRPr b="0" lang="fr-FR" sz="1200" spc="-1" strike="noStrike">
              <a:latin typeface="Arial"/>
            </a:endParaRPr>
          </a:p>
        </p:txBody>
      </p:sp>
    </p:spTree>
  </p:cSld>
  <p:timing>
    <p:tnLst>
      <p:par>
        <p:cTn id="73" dur="indefinite" restart="never" nodeType="tmRoot">
          <p:childTnLst>
            <p:seq>
              <p:cTn id="74" dur="indefinite" nodeType="mainSeq"/>
              <p:prevCondLst>
                <p:cond delay="0" evt="onPrev">
                  <p:tgtEl>
                    <p:sldTgt/>
                  </p:tgtEl>
                </p:cond>
              </p:prevCondLst>
              <p:nextCondLst>
                <p:cond delay="0" evt="onNext">
                  <p:tgtEl>
                    <p:sldTgt/>
                  </p:tgtEl>
                </p:cond>
              </p:nextCondLst>
            </p:seq>
          </p:childTnLst>
        </p:cTn>
      </p:par>
    </p:tnLst>
  </p:timing>
</p:sld>
</file>

<file path=ppt/slides/slide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0" name="CustomShape 1"/>
          <p:cNvSpPr/>
          <p:nvPr/>
        </p:nvSpPr>
        <p:spPr>
          <a:xfrm>
            <a:off x="0" y="0"/>
            <a:ext cx="9143280" cy="1142280"/>
          </a:xfrm>
          <a:prstGeom prst="rect">
            <a:avLst/>
          </a:prstGeom>
          <a:noFill/>
          <a:ln>
            <a:noFill/>
          </a:ln>
        </p:spPr>
        <p:style>
          <a:lnRef idx="0"/>
          <a:fillRef idx="0"/>
          <a:effectRef idx="0"/>
          <a:fontRef idx="minor"/>
        </p:style>
        <p:txBody>
          <a:bodyPr lIns="90000" rIns="90000" tIns="45000" bIns="45000" anchor="ctr">
            <a:normAutofit/>
          </a:bodyPr>
          <a:p>
            <a:pPr>
              <a:lnSpc>
                <a:spcPct val="100000"/>
              </a:lnSpc>
            </a:pPr>
            <a:r>
              <a:rPr b="1" lang="fr-FR" sz="4400" spc="-1" strike="noStrike">
                <a:solidFill>
                  <a:srgbClr val="000000"/>
                </a:solidFill>
                <a:latin typeface="Calibri"/>
              </a:rPr>
              <a:t>ODR for transitive relations +</a:t>
            </a:r>
            <a:endParaRPr b="0" lang="fr-FR" sz="4400" spc="-1" strike="noStrike">
              <a:latin typeface="Arial"/>
            </a:endParaRPr>
          </a:p>
        </p:txBody>
      </p:sp>
      <p:sp>
        <p:nvSpPr>
          <p:cNvPr id="201" name="CustomShape 2"/>
          <p:cNvSpPr/>
          <p:nvPr/>
        </p:nvSpPr>
        <p:spPr>
          <a:xfrm>
            <a:off x="0" y="1763640"/>
            <a:ext cx="9251640" cy="4591800"/>
          </a:xfrm>
          <a:prstGeom prst="rect">
            <a:avLst/>
          </a:prstGeom>
          <a:noFill/>
          <a:ln>
            <a:noFill/>
          </a:ln>
        </p:spPr>
        <p:style>
          <a:lnRef idx="0"/>
          <a:fillRef idx="0"/>
          <a:effectRef idx="0"/>
          <a:fontRef idx="minor"/>
        </p:style>
        <p:txBody>
          <a:bodyPr lIns="90000" rIns="90000" tIns="45000" bIns="45000">
            <a:normAutofit/>
          </a:bodyPr>
          <a:p>
            <a:pPr>
              <a:lnSpc>
                <a:spcPct val="100000"/>
              </a:lnSpc>
              <a:spcBef>
                <a:spcPts val="641"/>
              </a:spcBef>
            </a:pPr>
            <a:r>
              <a:rPr b="0" lang="fr-FR" sz="3200" spc="-1" strike="noStrike">
                <a:solidFill>
                  <a:srgbClr val="000000"/>
                </a:solidFill>
                <a:latin typeface="Calibri"/>
              </a:rPr>
              <a:t>ODR for subclass relations + minimal differentia</a:t>
            </a:r>
            <a:endParaRPr b="0" lang="fr-FR" sz="3200" spc="-1" strike="noStrike">
              <a:latin typeface="Arial"/>
            </a:endParaRPr>
          </a:p>
          <a:p>
            <a:pPr marL="399960">
              <a:lnSpc>
                <a:spcPct val="100000"/>
              </a:lnSpc>
              <a:spcBef>
                <a:spcPts val="561"/>
              </a:spcBef>
            </a:pPr>
            <a:r>
              <a:rPr b="0" lang="fr-FR" sz="2800" spc="-1" strike="noStrike">
                <a:solidFill>
                  <a:srgbClr val="000000"/>
                </a:solidFill>
                <a:latin typeface="Calibri"/>
              </a:rPr>
              <a:t>formally defining the minimal differentia of a class with each of its direct superclasses and its siblings wrt. these superclasses</a:t>
            </a:r>
            <a:endParaRPr b="0" lang="fr-FR" sz="2800" spc="-1" strike="noStrike">
              <a:latin typeface="Arial"/>
            </a:endParaRPr>
          </a:p>
          <a:p>
            <a:pPr marL="399960">
              <a:lnSpc>
                <a:spcPct val="100000"/>
              </a:lnSpc>
              <a:spcBef>
                <a:spcPts val="601"/>
              </a:spcBef>
            </a:pPr>
            <a:endParaRPr b="0" lang="fr-FR" sz="2800" spc="-1" strike="noStrike">
              <a:latin typeface="Arial"/>
            </a:endParaRPr>
          </a:p>
        </p:txBody>
      </p:sp>
      <p:sp>
        <p:nvSpPr>
          <p:cNvPr id="202" name="CustomShape 3"/>
          <p:cNvSpPr/>
          <p:nvPr/>
        </p:nvSpPr>
        <p:spPr>
          <a:xfrm>
            <a:off x="6975000" y="6356520"/>
            <a:ext cx="2133000" cy="364320"/>
          </a:xfrm>
          <a:prstGeom prst="rect">
            <a:avLst/>
          </a:prstGeom>
          <a:noFill/>
          <a:ln>
            <a:noFill/>
          </a:ln>
        </p:spPr>
        <p:style>
          <a:lnRef idx="0"/>
          <a:fillRef idx="0"/>
          <a:effectRef idx="0"/>
          <a:fontRef idx="minor"/>
        </p:style>
        <p:txBody>
          <a:bodyPr lIns="90000" rIns="90000" tIns="45000" bIns="45000" anchor="ctr"/>
          <a:p>
            <a:pPr algn="r">
              <a:lnSpc>
                <a:spcPct val="100000"/>
              </a:lnSpc>
            </a:pPr>
            <a:fld id="{6ACE3BB8-FABD-43F1-AEF1-D3567E8A2269}" type="slidenum">
              <a:rPr b="0" lang="fr-FR" sz="1200" spc="-1" strike="noStrike">
                <a:solidFill>
                  <a:srgbClr val="8b8b8b"/>
                </a:solidFill>
                <a:latin typeface="Calibri"/>
              </a:rPr>
              <a:t>&lt;numéro&gt;</a:t>
            </a:fld>
            <a:endParaRPr b="0" lang="fr-FR" sz="1200" spc="-1" strike="noStrike">
              <a:latin typeface="Arial"/>
            </a:endParaRPr>
          </a:p>
        </p:txBody>
      </p:sp>
      <p:sp>
        <p:nvSpPr>
          <p:cNvPr id="203" name="CustomShape 4"/>
          <p:cNvSpPr/>
          <p:nvPr/>
        </p:nvSpPr>
        <p:spPr>
          <a:xfrm>
            <a:off x="2267640" y="6356520"/>
            <a:ext cx="4607640" cy="364320"/>
          </a:xfrm>
          <a:prstGeom prst="rect">
            <a:avLst/>
          </a:prstGeom>
          <a:noFill/>
          <a:ln>
            <a:noFill/>
          </a:ln>
        </p:spPr>
        <p:style>
          <a:lnRef idx="0"/>
          <a:fillRef idx="0"/>
          <a:effectRef idx="0"/>
          <a:fontRef idx="minor"/>
        </p:style>
        <p:txBody>
          <a:bodyPr lIns="90000" rIns="90000" tIns="45000" bIns="45000" anchor="ctr"/>
          <a:p>
            <a:pPr algn="ctr">
              <a:lnSpc>
                <a:spcPct val="100000"/>
              </a:lnSpc>
            </a:pPr>
            <a:r>
              <a:rPr b="0" lang="fr-FR" sz="1200" spc="-1" strike="noStrike">
                <a:solidFill>
                  <a:srgbClr val="8b8b8b"/>
                </a:solidFill>
                <a:latin typeface="Calibri"/>
              </a:rPr>
              <a:t>Ontology Design Rules based on Comparability via Particular Relations</a:t>
            </a:r>
            <a:endParaRPr b="0" lang="fr-FR" sz="1200" spc="-1" strike="noStrike">
              <a:latin typeface="Arial"/>
            </a:endParaRPr>
          </a:p>
        </p:txBody>
      </p:sp>
      <p:sp>
        <p:nvSpPr>
          <p:cNvPr id="204" name="CustomShape 5"/>
          <p:cNvSpPr/>
          <p:nvPr/>
        </p:nvSpPr>
        <p:spPr>
          <a:xfrm>
            <a:off x="-35640" y="620640"/>
            <a:ext cx="9143280" cy="1142280"/>
          </a:xfrm>
          <a:prstGeom prst="rect">
            <a:avLst/>
          </a:prstGeom>
          <a:noFill/>
          <a:ln>
            <a:noFill/>
          </a:ln>
        </p:spPr>
        <p:style>
          <a:lnRef idx="0"/>
          <a:fillRef idx="0"/>
          <a:effectRef idx="0"/>
          <a:fontRef idx="minor"/>
        </p:style>
        <p:txBody>
          <a:bodyPr lIns="90000" rIns="90000" tIns="45000" bIns="45000" anchor="ctr">
            <a:normAutofit/>
          </a:bodyPr>
          <a:p>
            <a:pPr>
              <a:lnSpc>
                <a:spcPct val="100000"/>
              </a:lnSpc>
            </a:pPr>
            <a:r>
              <a:rPr b="1" lang="fr-FR" sz="4400" spc="-1" strike="noStrike">
                <a:solidFill>
                  <a:srgbClr val="000000"/>
                </a:solidFill>
                <a:latin typeface="Calibri"/>
                <a:ea typeface="DejaVu Sans"/>
              </a:rPr>
              <a:t>	</a:t>
            </a:r>
            <a:r>
              <a:rPr b="1" lang="fr-FR" sz="4400" spc="-1" strike="noStrike">
                <a:solidFill>
                  <a:srgbClr val="000000"/>
                </a:solidFill>
                <a:latin typeface="Calibri"/>
                <a:ea typeface="DejaVu Sans"/>
              </a:rPr>
              <a:t>         </a:t>
            </a:r>
            <a:r>
              <a:rPr b="1" lang="fr-FR" sz="4400" spc="-1" strike="noStrike">
                <a:solidFill>
                  <a:srgbClr val="000000"/>
                </a:solidFill>
                <a:latin typeface="Calibri"/>
                <a:ea typeface="DejaVu Sans"/>
              </a:rPr>
              <a:t>minimal differentia</a:t>
            </a:r>
            <a:endParaRPr b="0" lang="fr-FR" sz="4400" spc="-1" strike="noStrike">
              <a:latin typeface="Arial"/>
            </a:endParaRPr>
          </a:p>
        </p:txBody>
      </p:sp>
      <p:sp>
        <p:nvSpPr>
          <p:cNvPr id="205" name="CustomShape 6"/>
          <p:cNvSpPr/>
          <p:nvPr/>
        </p:nvSpPr>
        <p:spPr>
          <a:xfrm>
            <a:off x="2267640" y="6356520"/>
            <a:ext cx="4607640" cy="364320"/>
          </a:xfrm>
          <a:prstGeom prst="rect">
            <a:avLst/>
          </a:prstGeom>
          <a:noFill/>
          <a:ln>
            <a:noFill/>
          </a:ln>
        </p:spPr>
        <p:style>
          <a:lnRef idx="0"/>
          <a:fillRef idx="0"/>
          <a:effectRef idx="0"/>
          <a:fontRef idx="minor"/>
        </p:style>
        <p:txBody>
          <a:bodyPr lIns="90000" rIns="90000" tIns="45000" bIns="45000" anchor="ctr"/>
          <a:p>
            <a:pPr algn="ctr">
              <a:lnSpc>
                <a:spcPct val="100000"/>
              </a:lnSpc>
            </a:pPr>
            <a:r>
              <a:rPr b="0" lang="fr-FR" sz="1200" spc="-1" strike="noStrike">
                <a:solidFill>
                  <a:srgbClr val="8b8b8b"/>
                </a:solidFill>
                <a:latin typeface="Calibri"/>
                <a:ea typeface="DejaVu Sans"/>
              </a:rPr>
              <a:t>Ontology Design Rules based on Comparability via Particular Relations</a:t>
            </a:r>
            <a:endParaRPr b="0" lang="fr-FR" sz="1200" spc="-1" strike="noStrike">
              <a:latin typeface="Arial"/>
            </a:endParaRPr>
          </a:p>
        </p:txBody>
      </p:sp>
      <p:sp>
        <p:nvSpPr>
          <p:cNvPr id="206" name="CustomShape 7"/>
          <p:cNvSpPr/>
          <p:nvPr/>
        </p:nvSpPr>
        <p:spPr>
          <a:xfrm>
            <a:off x="2567520" y="5076000"/>
            <a:ext cx="1546200" cy="364320"/>
          </a:xfrm>
          <a:prstGeom prst="rect">
            <a:avLst/>
          </a:prstGeom>
          <a:noFill/>
          <a:ln>
            <a:noFill/>
          </a:ln>
        </p:spPr>
        <p:style>
          <a:lnRef idx="0"/>
          <a:fillRef idx="0"/>
          <a:effectRef idx="0"/>
          <a:fontRef idx="minor"/>
        </p:style>
        <p:txBody>
          <a:bodyPr wrap="none" lIns="90000" rIns="90000" tIns="45000" bIns="45000"/>
          <a:p>
            <a:pPr algn="ctr">
              <a:lnSpc>
                <a:spcPct val="100000"/>
              </a:lnSpc>
            </a:pPr>
            <a:r>
              <a:rPr b="0" lang="fr-FR" sz="1800" spc="-1" strike="noStrike">
                <a:solidFill>
                  <a:srgbClr val="000000"/>
                </a:solidFill>
                <a:latin typeface="Calibri"/>
                <a:ea typeface="DejaVu Sans"/>
              </a:rPr>
              <a:t>Hatchback_car</a:t>
            </a:r>
            <a:endParaRPr b="0" lang="fr-FR" sz="1800" spc="-1" strike="noStrike">
              <a:latin typeface="Arial"/>
            </a:endParaRPr>
          </a:p>
        </p:txBody>
      </p:sp>
      <p:sp>
        <p:nvSpPr>
          <p:cNvPr id="207" name="CustomShape 8"/>
          <p:cNvSpPr/>
          <p:nvPr/>
        </p:nvSpPr>
        <p:spPr>
          <a:xfrm>
            <a:off x="4325040" y="4060080"/>
            <a:ext cx="491760" cy="364320"/>
          </a:xfrm>
          <a:prstGeom prst="rect">
            <a:avLst/>
          </a:prstGeom>
          <a:noFill/>
          <a:ln>
            <a:noFill/>
          </a:ln>
        </p:spPr>
        <p:style>
          <a:lnRef idx="0"/>
          <a:fillRef idx="0"/>
          <a:effectRef idx="0"/>
          <a:fontRef idx="minor"/>
        </p:style>
        <p:txBody>
          <a:bodyPr wrap="none" lIns="90000" rIns="90000" tIns="45000" bIns="45000"/>
          <a:p>
            <a:pPr algn="ctr">
              <a:lnSpc>
                <a:spcPct val="100000"/>
              </a:lnSpc>
            </a:pPr>
            <a:r>
              <a:rPr b="0" lang="fr-FR" sz="1800" spc="-1" strike="noStrike">
                <a:solidFill>
                  <a:srgbClr val="000000"/>
                </a:solidFill>
                <a:latin typeface="Calibri"/>
                <a:ea typeface="DejaVu Sans"/>
              </a:rPr>
              <a:t>Car</a:t>
            </a:r>
            <a:endParaRPr b="0" lang="fr-FR" sz="1800" spc="-1" strike="noStrike">
              <a:latin typeface="Arial"/>
            </a:endParaRPr>
          </a:p>
        </p:txBody>
      </p:sp>
      <p:sp>
        <p:nvSpPr>
          <p:cNvPr id="208" name="CustomShape 9"/>
          <p:cNvSpPr/>
          <p:nvPr/>
        </p:nvSpPr>
        <p:spPr>
          <a:xfrm>
            <a:off x="5430960" y="5076000"/>
            <a:ext cx="1148400" cy="364320"/>
          </a:xfrm>
          <a:prstGeom prst="rect">
            <a:avLst/>
          </a:prstGeom>
          <a:noFill/>
          <a:ln>
            <a:noFill/>
          </a:ln>
        </p:spPr>
        <p:style>
          <a:lnRef idx="0"/>
          <a:fillRef idx="0"/>
          <a:effectRef idx="0"/>
          <a:fontRef idx="minor"/>
        </p:style>
        <p:txBody>
          <a:bodyPr wrap="none" lIns="90000" rIns="90000" tIns="45000" bIns="45000"/>
          <a:p>
            <a:pPr algn="ctr">
              <a:lnSpc>
                <a:spcPct val="100000"/>
              </a:lnSpc>
            </a:pPr>
            <a:r>
              <a:rPr b="0" lang="fr-FR" sz="1800" spc="-1" strike="noStrike">
                <a:solidFill>
                  <a:srgbClr val="000000"/>
                </a:solidFill>
                <a:latin typeface="Calibri"/>
                <a:ea typeface="DejaVu Sans"/>
              </a:rPr>
              <a:t>Sedan_car</a:t>
            </a:r>
            <a:endParaRPr b="0" lang="fr-FR" sz="1800" spc="-1" strike="noStrike">
              <a:latin typeface="Arial"/>
            </a:endParaRPr>
          </a:p>
        </p:txBody>
      </p:sp>
      <p:sp>
        <p:nvSpPr>
          <p:cNvPr id="209" name="CustomShape 10"/>
          <p:cNvSpPr/>
          <p:nvPr/>
        </p:nvSpPr>
        <p:spPr>
          <a:xfrm flipH="1" flipV="1">
            <a:off x="4570560" y="4428720"/>
            <a:ext cx="1433520" cy="645840"/>
          </a:xfrm>
          <a:custGeom>
            <a:avLst/>
            <a:gdLst/>
            <a:ahLst/>
            <a:rect l="l" t="t" r="r" b="b"/>
            <a:pathLst>
              <a:path w="21600" h="21600">
                <a:moveTo>
                  <a:pt x="0" y="0"/>
                </a:moveTo>
                <a:lnTo>
                  <a:pt x="21600" y="21600"/>
                </a:lnTo>
              </a:path>
            </a:pathLst>
          </a:custGeom>
          <a:noFill/>
          <a:ln>
            <a:solidFill>
              <a:schemeClr val="tx1"/>
            </a:solidFill>
            <a:round/>
            <a:tailEnd len="med" type="triangle" w="med"/>
          </a:ln>
        </p:spPr>
        <p:style>
          <a:lnRef idx="1">
            <a:schemeClr val="accent1"/>
          </a:lnRef>
          <a:fillRef idx="0">
            <a:schemeClr val="accent1"/>
          </a:fillRef>
          <a:effectRef idx="0">
            <a:schemeClr val="accent1"/>
          </a:effectRef>
          <a:fontRef idx="minor"/>
        </p:style>
      </p:sp>
      <p:sp>
        <p:nvSpPr>
          <p:cNvPr id="210" name="CustomShape 11"/>
          <p:cNvSpPr/>
          <p:nvPr/>
        </p:nvSpPr>
        <p:spPr>
          <a:xfrm>
            <a:off x="4124880" y="5260680"/>
            <a:ext cx="1298520" cy="360"/>
          </a:xfrm>
          <a:custGeom>
            <a:avLst/>
            <a:gdLst/>
            <a:ahLst/>
            <a:rect l="l" t="t" r="r" b="b"/>
            <a:pathLst>
              <a:path w="21600" h="21600">
                <a:moveTo>
                  <a:pt x="0" y="0"/>
                </a:moveTo>
                <a:lnTo>
                  <a:pt x="21600" y="21600"/>
                </a:lnTo>
              </a:path>
            </a:pathLst>
          </a:custGeom>
          <a:noFill/>
          <a:ln>
            <a:solidFill>
              <a:schemeClr val="tx1"/>
            </a:solidFill>
            <a:round/>
            <a:headEnd len="med" type="triangle" w="med"/>
            <a:tailEnd len="med" type="triangle" w="med"/>
          </a:ln>
        </p:spPr>
        <p:style>
          <a:lnRef idx="1">
            <a:schemeClr val="accent1"/>
          </a:lnRef>
          <a:fillRef idx="0">
            <a:schemeClr val="accent1"/>
          </a:fillRef>
          <a:effectRef idx="0">
            <a:schemeClr val="accent1"/>
          </a:effectRef>
          <a:fontRef idx="minor"/>
        </p:style>
      </p:sp>
      <p:sp>
        <p:nvSpPr>
          <p:cNvPr id="211" name="CustomShape 12"/>
          <p:cNvSpPr/>
          <p:nvPr/>
        </p:nvSpPr>
        <p:spPr>
          <a:xfrm flipV="1">
            <a:off x="3341160" y="4428720"/>
            <a:ext cx="1229040" cy="645840"/>
          </a:xfrm>
          <a:custGeom>
            <a:avLst/>
            <a:gdLst/>
            <a:ahLst/>
            <a:rect l="l" t="t" r="r" b="b"/>
            <a:pathLst>
              <a:path w="21600" h="21600">
                <a:moveTo>
                  <a:pt x="0" y="0"/>
                </a:moveTo>
                <a:lnTo>
                  <a:pt x="21600" y="21600"/>
                </a:lnTo>
              </a:path>
            </a:pathLst>
          </a:custGeom>
          <a:noFill/>
          <a:ln>
            <a:solidFill>
              <a:schemeClr val="tx1"/>
            </a:solidFill>
            <a:round/>
            <a:tailEnd len="med" type="triangle" w="med"/>
          </a:ln>
        </p:spPr>
        <p:style>
          <a:lnRef idx="1">
            <a:schemeClr val="accent1"/>
          </a:lnRef>
          <a:fillRef idx="0">
            <a:schemeClr val="accent1"/>
          </a:fillRef>
          <a:effectRef idx="0">
            <a:schemeClr val="accent1"/>
          </a:effectRef>
          <a:fontRef idx="minor"/>
        </p:style>
      </p:sp>
      <p:sp>
        <p:nvSpPr>
          <p:cNvPr id="212" name="CustomShape 13"/>
          <p:cNvSpPr/>
          <p:nvPr/>
        </p:nvSpPr>
        <p:spPr>
          <a:xfrm>
            <a:off x="1100880" y="4614120"/>
            <a:ext cx="1646640" cy="638640"/>
          </a:xfrm>
          <a:prstGeom prst="rect">
            <a:avLst/>
          </a:prstGeom>
          <a:noFill/>
          <a:ln>
            <a:noFill/>
          </a:ln>
        </p:spPr>
        <p:style>
          <a:lnRef idx="0"/>
          <a:fillRef idx="0"/>
          <a:effectRef idx="0"/>
          <a:fontRef idx="minor"/>
        </p:style>
        <p:txBody>
          <a:bodyPr wrap="none" lIns="90000" rIns="90000" tIns="45000" bIns="45000"/>
          <a:p>
            <a:pPr>
              <a:lnSpc>
                <a:spcPct val="100000"/>
              </a:lnSpc>
            </a:pPr>
            <a:r>
              <a:rPr b="0" lang="fr-FR" sz="1800" spc="-1" strike="noStrike">
                <a:solidFill>
                  <a:srgbClr val="000000"/>
                </a:solidFill>
                <a:latin typeface="Calibri"/>
                <a:ea typeface="DejaVu Sans"/>
              </a:rPr>
              <a:t>Fully defined by</a:t>
            </a:r>
            <a:endParaRPr b="0" lang="fr-FR" sz="1800" spc="-1" strike="noStrike">
              <a:latin typeface="Arial"/>
            </a:endParaRPr>
          </a:p>
          <a:p>
            <a:pPr>
              <a:lnSpc>
                <a:spcPct val="100000"/>
              </a:lnSpc>
            </a:pPr>
            <a:r>
              <a:rPr b="0" lang="fr-FR" sz="1800" spc="-1" strike="noStrike">
                <a:solidFill>
                  <a:srgbClr val="000000"/>
                </a:solidFill>
                <a:latin typeface="Calibri"/>
                <a:ea typeface="DejaVu Sans"/>
              </a:rPr>
              <a:t>having a Hatch</a:t>
            </a:r>
            <a:endParaRPr b="0" lang="fr-FR" sz="1800" spc="-1" strike="noStrike">
              <a:latin typeface="Arial"/>
            </a:endParaRPr>
          </a:p>
        </p:txBody>
      </p:sp>
      <p:sp>
        <p:nvSpPr>
          <p:cNvPr id="213" name="CustomShape 14"/>
          <p:cNvSpPr/>
          <p:nvPr/>
        </p:nvSpPr>
        <p:spPr>
          <a:xfrm>
            <a:off x="6442560" y="4639320"/>
            <a:ext cx="1960920" cy="638640"/>
          </a:xfrm>
          <a:prstGeom prst="rect">
            <a:avLst/>
          </a:prstGeom>
          <a:noFill/>
          <a:ln>
            <a:noFill/>
          </a:ln>
        </p:spPr>
        <p:style>
          <a:lnRef idx="0"/>
          <a:fillRef idx="0"/>
          <a:effectRef idx="0"/>
          <a:fontRef idx="minor"/>
        </p:style>
        <p:txBody>
          <a:bodyPr wrap="none" lIns="90000" rIns="90000" tIns="45000" bIns="45000"/>
          <a:p>
            <a:pPr>
              <a:lnSpc>
                <a:spcPct val="100000"/>
              </a:lnSpc>
            </a:pPr>
            <a:r>
              <a:rPr b="0" lang="fr-FR" sz="1800" spc="-1" strike="noStrike">
                <a:solidFill>
                  <a:srgbClr val="000000"/>
                </a:solidFill>
                <a:latin typeface="Calibri"/>
                <a:ea typeface="DejaVu Sans"/>
              </a:rPr>
              <a:t>Partially defined by</a:t>
            </a:r>
            <a:endParaRPr b="0" lang="fr-FR" sz="1800" spc="-1" strike="noStrike">
              <a:latin typeface="Arial"/>
            </a:endParaRPr>
          </a:p>
          <a:p>
            <a:pPr>
              <a:lnSpc>
                <a:spcPct val="100000"/>
              </a:lnSpc>
            </a:pPr>
            <a:r>
              <a:rPr b="0" lang="fr-FR" sz="1800" spc="-1" strike="noStrike">
                <a:solidFill>
                  <a:srgbClr val="000000"/>
                </a:solidFill>
                <a:latin typeface="Calibri"/>
                <a:ea typeface="DejaVu Sans"/>
              </a:rPr>
              <a:t>not having a Hatch</a:t>
            </a:r>
            <a:endParaRPr b="0" lang="fr-FR" sz="1800" spc="-1" strike="noStrike">
              <a:latin typeface="Arial"/>
            </a:endParaRPr>
          </a:p>
        </p:txBody>
      </p:sp>
      <p:sp>
        <p:nvSpPr>
          <p:cNvPr id="214" name="CustomShape 15"/>
          <p:cNvSpPr/>
          <p:nvPr/>
        </p:nvSpPr>
        <p:spPr>
          <a:xfrm>
            <a:off x="3359880" y="5609160"/>
            <a:ext cx="2823480" cy="364320"/>
          </a:xfrm>
          <a:prstGeom prst="rect">
            <a:avLst/>
          </a:prstGeom>
          <a:noFill/>
          <a:ln>
            <a:noFill/>
          </a:ln>
        </p:spPr>
        <p:style>
          <a:lnRef idx="0"/>
          <a:fillRef idx="0"/>
          <a:effectRef idx="0"/>
          <a:fontRef idx="minor"/>
        </p:style>
        <p:txBody>
          <a:bodyPr wrap="none" lIns="90000" rIns="90000" tIns="45000" bIns="45000"/>
          <a:p>
            <a:pPr>
              <a:lnSpc>
                <a:spcPct val="100000"/>
              </a:lnSpc>
            </a:pPr>
            <a:r>
              <a:rPr b="0" lang="fr-FR" sz="1800" spc="-1" strike="noStrike">
                <a:solidFill>
                  <a:srgbClr val="000000"/>
                </a:solidFill>
                <a:latin typeface="Calibri"/>
                <a:ea typeface="DejaVu Sans"/>
              </a:rPr>
              <a:t>having or not having a Hatch</a:t>
            </a:r>
            <a:endParaRPr b="0" lang="fr-FR" sz="1800" spc="-1" strike="noStrike">
              <a:latin typeface="Arial"/>
            </a:endParaRPr>
          </a:p>
        </p:txBody>
      </p:sp>
    </p:spTree>
  </p:cSld>
  <p:timing>
    <p:tnLst>
      <p:par>
        <p:cTn id="75" dur="indefinite" restart="never" nodeType="tmRoot">
          <p:childTnLst>
            <p:seq>
              <p:cTn id="76" dur="indefinite" nodeType="mainSeq"/>
              <p:prevCondLst>
                <p:cond delay="0" evt="onPrev">
                  <p:tgtEl>
                    <p:sldTgt/>
                  </p:tgtEl>
                </p:cond>
              </p:prevCondLst>
              <p:nextCondLst>
                <p:cond delay="0" evt="onNext">
                  <p:tgtEl>
                    <p:sldTgt/>
                  </p:tgtEl>
                </p:cond>
              </p:nextCondLst>
            </p:seq>
          </p:childTnLst>
        </p:cTn>
      </p:par>
    </p:tnLst>
  </p:timing>
</p:sld>
</file>

<file path=ppt/slides/slide2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5" name="CustomShape 1"/>
          <p:cNvSpPr/>
          <p:nvPr/>
        </p:nvSpPr>
        <p:spPr>
          <a:xfrm>
            <a:off x="0" y="0"/>
            <a:ext cx="9143280" cy="1142280"/>
          </a:xfrm>
          <a:prstGeom prst="rect">
            <a:avLst/>
          </a:prstGeom>
          <a:noFill/>
          <a:ln>
            <a:noFill/>
          </a:ln>
        </p:spPr>
        <p:style>
          <a:lnRef idx="0"/>
          <a:fillRef idx="0"/>
          <a:effectRef idx="0"/>
          <a:fontRef idx="minor"/>
        </p:style>
        <p:txBody>
          <a:bodyPr lIns="90000" rIns="90000" tIns="45000" bIns="45000" anchor="ctr">
            <a:normAutofit/>
          </a:bodyPr>
          <a:p>
            <a:pPr>
              <a:lnSpc>
                <a:spcPct val="100000"/>
              </a:lnSpc>
            </a:pPr>
            <a:r>
              <a:rPr b="1" lang="fr-FR" sz="4400" spc="-1" strike="noStrike">
                <a:solidFill>
                  <a:srgbClr val="000000"/>
                </a:solidFill>
                <a:latin typeface="Calibri"/>
              </a:rPr>
              <a:t>ODR for transitive relations +</a:t>
            </a:r>
            <a:endParaRPr b="0" lang="fr-FR" sz="4400" spc="-1" strike="noStrike">
              <a:latin typeface="Arial"/>
            </a:endParaRPr>
          </a:p>
        </p:txBody>
      </p:sp>
      <p:sp>
        <p:nvSpPr>
          <p:cNvPr id="216" name="CustomShape 2"/>
          <p:cNvSpPr/>
          <p:nvPr/>
        </p:nvSpPr>
        <p:spPr>
          <a:xfrm>
            <a:off x="0" y="1763640"/>
            <a:ext cx="9251640" cy="4591800"/>
          </a:xfrm>
          <a:prstGeom prst="rect">
            <a:avLst/>
          </a:prstGeom>
          <a:noFill/>
          <a:ln>
            <a:noFill/>
          </a:ln>
        </p:spPr>
        <p:style>
          <a:lnRef idx="0"/>
          <a:fillRef idx="0"/>
          <a:effectRef idx="0"/>
          <a:fontRef idx="minor"/>
        </p:style>
        <p:txBody>
          <a:bodyPr lIns="90000" rIns="90000" tIns="45000" bIns="45000">
            <a:normAutofit/>
          </a:bodyPr>
          <a:p>
            <a:pPr>
              <a:lnSpc>
                <a:spcPct val="100000"/>
              </a:lnSpc>
              <a:spcBef>
                <a:spcPts val="641"/>
              </a:spcBef>
            </a:pPr>
            <a:r>
              <a:rPr b="0" lang="fr-FR" sz="3200" spc="-1" strike="noStrike">
                <a:solidFill>
                  <a:srgbClr val="000000"/>
                </a:solidFill>
                <a:latin typeface="Calibri"/>
              </a:rPr>
              <a:t>ODR for subclass relations + minimal differentia</a:t>
            </a:r>
            <a:endParaRPr b="0" lang="fr-FR" sz="3200" spc="-1" strike="noStrike">
              <a:latin typeface="Arial"/>
            </a:endParaRPr>
          </a:p>
          <a:p>
            <a:pPr marL="399960">
              <a:lnSpc>
                <a:spcPct val="100000"/>
              </a:lnSpc>
              <a:spcBef>
                <a:spcPts val="561"/>
              </a:spcBef>
            </a:pPr>
            <a:r>
              <a:rPr b="0" lang="fr-FR" sz="2800" spc="-1" strike="noStrike">
                <a:solidFill>
                  <a:srgbClr val="000000"/>
                </a:solidFill>
                <a:latin typeface="Calibri"/>
              </a:rPr>
              <a:t>formally defining the minimal differentia of a class with each of its direct superclasses and its siblings wrt. these superclasses</a:t>
            </a:r>
            <a:endParaRPr b="0" lang="fr-FR" sz="2800" spc="-1" strike="noStrike">
              <a:latin typeface="Arial"/>
            </a:endParaRPr>
          </a:p>
          <a:p>
            <a:pPr marL="399960">
              <a:lnSpc>
                <a:spcPct val="100000"/>
              </a:lnSpc>
              <a:spcBef>
                <a:spcPts val="601"/>
              </a:spcBef>
            </a:pPr>
            <a:r>
              <a:rPr b="0" lang="fr-FR" sz="3000" spc="-1" strike="noStrike">
                <a:solidFill>
                  <a:srgbClr val="000000"/>
                </a:solidFill>
                <a:latin typeface="Calibri"/>
              </a:rPr>
              <a:t>A way to apply the </a:t>
            </a:r>
            <a:r>
              <a:rPr b="0" i="1" lang="fr-FR" sz="3000" spc="-1" strike="noStrike">
                <a:solidFill>
                  <a:srgbClr val="000000"/>
                </a:solidFill>
                <a:latin typeface="Calibri"/>
              </a:rPr>
              <a:t>Differential Semantics </a:t>
            </a:r>
            <a:r>
              <a:rPr b="0" lang="fr-FR" sz="3000" spc="-1" strike="noStrike">
                <a:solidFill>
                  <a:srgbClr val="000000"/>
                </a:solidFill>
                <a:latin typeface="Calibri"/>
              </a:rPr>
              <a:t>methodology</a:t>
            </a:r>
            <a:endParaRPr b="0" lang="fr-FR" sz="3000" spc="-1" strike="noStrike">
              <a:latin typeface="Arial"/>
            </a:endParaRPr>
          </a:p>
          <a:p>
            <a:pPr marL="399960">
              <a:lnSpc>
                <a:spcPct val="100000"/>
              </a:lnSpc>
              <a:spcBef>
                <a:spcPts val="601"/>
              </a:spcBef>
            </a:pPr>
            <a:r>
              <a:rPr b="0" lang="fr-FR" sz="3000" spc="-1" strike="noStrike">
                <a:solidFill>
                  <a:srgbClr val="000000"/>
                </a:solidFill>
                <a:latin typeface="Calibri"/>
              </a:rPr>
              <a:t>The KB is a decision tree for categorization, alignment, integration, search, ... purposes</a:t>
            </a:r>
            <a:endParaRPr b="0" lang="fr-FR" sz="3000" spc="-1" strike="noStrike">
              <a:latin typeface="Arial"/>
            </a:endParaRPr>
          </a:p>
          <a:p>
            <a:pPr marL="399960">
              <a:lnSpc>
                <a:spcPct val="100000"/>
              </a:lnSpc>
              <a:spcBef>
                <a:spcPts val="601"/>
              </a:spcBef>
            </a:pPr>
            <a:r>
              <a:rPr b="0" lang="fr-FR" sz="3000" spc="-1" strike="noStrike">
                <a:solidFill>
                  <a:srgbClr val="000000"/>
                </a:solidFill>
                <a:latin typeface="Calibri"/>
              </a:rPr>
              <a:t>A kind of "(minimal) completeness" of the KB without the need for any reference / "gold standard" KB</a:t>
            </a:r>
            <a:endParaRPr b="0" lang="fr-FR" sz="3000" spc="-1" strike="noStrike">
              <a:latin typeface="Arial"/>
            </a:endParaRPr>
          </a:p>
          <a:p>
            <a:pPr marL="399960">
              <a:lnSpc>
                <a:spcPct val="100000"/>
              </a:lnSpc>
              <a:spcBef>
                <a:spcPts val="601"/>
              </a:spcBef>
            </a:pPr>
            <a:endParaRPr b="0" lang="fr-FR" sz="3000" spc="-1" strike="noStrike">
              <a:latin typeface="Arial"/>
            </a:endParaRPr>
          </a:p>
        </p:txBody>
      </p:sp>
      <p:sp>
        <p:nvSpPr>
          <p:cNvPr id="217" name="CustomShape 3"/>
          <p:cNvSpPr/>
          <p:nvPr/>
        </p:nvSpPr>
        <p:spPr>
          <a:xfrm>
            <a:off x="6975000" y="6356520"/>
            <a:ext cx="2133000" cy="364320"/>
          </a:xfrm>
          <a:prstGeom prst="rect">
            <a:avLst/>
          </a:prstGeom>
          <a:noFill/>
          <a:ln>
            <a:noFill/>
          </a:ln>
        </p:spPr>
        <p:style>
          <a:lnRef idx="0"/>
          <a:fillRef idx="0"/>
          <a:effectRef idx="0"/>
          <a:fontRef idx="minor"/>
        </p:style>
        <p:txBody>
          <a:bodyPr lIns="90000" rIns="90000" tIns="45000" bIns="45000" anchor="ctr"/>
          <a:p>
            <a:pPr algn="r">
              <a:lnSpc>
                <a:spcPct val="100000"/>
              </a:lnSpc>
            </a:pPr>
            <a:fld id="{3EBBF100-F750-46D9-A848-F3B0D34F4E0C}" type="slidenum">
              <a:rPr b="0" lang="fr-FR" sz="1200" spc="-1" strike="noStrike">
                <a:solidFill>
                  <a:srgbClr val="8b8b8b"/>
                </a:solidFill>
                <a:latin typeface="Calibri"/>
              </a:rPr>
              <a:t>&lt;numéro&gt;</a:t>
            </a:fld>
            <a:endParaRPr b="0" lang="fr-FR" sz="1200" spc="-1" strike="noStrike">
              <a:latin typeface="Arial"/>
            </a:endParaRPr>
          </a:p>
        </p:txBody>
      </p:sp>
      <p:sp>
        <p:nvSpPr>
          <p:cNvPr id="218" name="CustomShape 4"/>
          <p:cNvSpPr/>
          <p:nvPr/>
        </p:nvSpPr>
        <p:spPr>
          <a:xfrm>
            <a:off x="2267640" y="6356520"/>
            <a:ext cx="4607640" cy="364320"/>
          </a:xfrm>
          <a:prstGeom prst="rect">
            <a:avLst/>
          </a:prstGeom>
          <a:noFill/>
          <a:ln>
            <a:noFill/>
          </a:ln>
        </p:spPr>
        <p:style>
          <a:lnRef idx="0"/>
          <a:fillRef idx="0"/>
          <a:effectRef idx="0"/>
          <a:fontRef idx="minor"/>
        </p:style>
        <p:txBody>
          <a:bodyPr lIns="90000" rIns="90000" tIns="45000" bIns="45000" anchor="ctr"/>
          <a:p>
            <a:pPr algn="ctr">
              <a:lnSpc>
                <a:spcPct val="100000"/>
              </a:lnSpc>
            </a:pPr>
            <a:r>
              <a:rPr b="0" lang="fr-FR" sz="1200" spc="-1" strike="noStrike">
                <a:solidFill>
                  <a:srgbClr val="8b8b8b"/>
                </a:solidFill>
                <a:latin typeface="Calibri"/>
              </a:rPr>
              <a:t>Ontology Design Rules based on Comparability via Particular Relations</a:t>
            </a:r>
            <a:endParaRPr b="0" lang="fr-FR" sz="1200" spc="-1" strike="noStrike">
              <a:latin typeface="Arial"/>
            </a:endParaRPr>
          </a:p>
        </p:txBody>
      </p:sp>
      <p:sp>
        <p:nvSpPr>
          <p:cNvPr id="219" name="CustomShape 5"/>
          <p:cNvSpPr/>
          <p:nvPr/>
        </p:nvSpPr>
        <p:spPr>
          <a:xfrm>
            <a:off x="-35640" y="620640"/>
            <a:ext cx="9143280" cy="1142280"/>
          </a:xfrm>
          <a:prstGeom prst="rect">
            <a:avLst/>
          </a:prstGeom>
          <a:noFill/>
          <a:ln>
            <a:noFill/>
          </a:ln>
        </p:spPr>
        <p:style>
          <a:lnRef idx="0"/>
          <a:fillRef idx="0"/>
          <a:effectRef idx="0"/>
          <a:fontRef idx="minor"/>
        </p:style>
        <p:txBody>
          <a:bodyPr lIns="90000" rIns="90000" tIns="45000" bIns="45000" anchor="ctr">
            <a:normAutofit/>
          </a:bodyPr>
          <a:p>
            <a:pPr>
              <a:lnSpc>
                <a:spcPct val="100000"/>
              </a:lnSpc>
            </a:pPr>
            <a:r>
              <a:rPr b="1" lang="fr-FR" sz="4400" spc="-1" strike="noStrike">
                <a:solidFill>
                  <a:srgbClr val="000000"/>
                </a:solidFill>
                <a:latin typeface="Calibri"/>
                <a:ea typeface="DejaVu Sans"/>
              </a:rPr>
              <a:t>	</a:t>
            </a:r>
            <a:r>
              <a:rPr b="1" lang="fr-FR" sz="4400" spc="-1" strike="noStrike">
                <a:solidFill>
                  <a:srgbClr val="000000"/>
                </a:solidFill>
                <a:latin typeface="Calibri"/>
                <a:ea typeface="DejaVu Sans"/>
              </a:rPr>
              <a:t>         </a:t>
            </a:r>
            <a:r>
              <a:rPr b="1" lang="fr-FR" sz="4400" spc="-1" strike="noStrike">
                <a:solidFill>
                  <a:srgbClr val="000000"/>
                </a:solidFill>
                <a:latin typeface="Calibri"/>
                <a:ea typeface="DejaVu Sans"/>
              </a:rPr>
              <a:t>minimal differentia</a:t>
            </a:r>
            <a:endParaRPr b="0" lang="fr-FR" sz="4400" spc="-1" strike="noStrike">
              <a:latin typeface="Arial"/>
            </a:endParaRPr>
          </a:p>
        </p:txBody>
      </p:sp>
    </p:spTree>
  </p:cSld>
</p:sld>
</file>

<file path=ppt/slides/slide2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0" name="CustomShape 1"/>
          <p:cNvSpPr/>
          <p:nvPr/>
        </p:nvSpPr>
        <p:spPr>
          <a:xfrm>
            <a:off x="0" y="0"/>
            <a:ext cx="8228880" cy="1142280"/>
          </a:xfrm>
          <a:prstGeom prst="rect">
            <a:avLst/>
          </a:prstGeom>
          <a:noFill/>
          <a:ln>
            <a:noFill/>
          </a:ln>
        </p:spPr>
        <p:style>
          <a:lnRef idx="0"/>
          <a:fillRef idx="0"/>
          <a:effectRef idx="0"/>
          <a:fontRef idx="minor"/>
        </p:style>
        <p:txBody>
          <a:bodyPr lIns="90000" rIns="90000" tIns="45000" bIns="45000" anchor="ctr"/>
          <a:p>
            <a:pPr>
              <a:lnSpc>
                <a:spcPct val="100000"/>
              </a:lnSpc>
            </a:pPr>
            <a:r>
              <a:rPr b="1" lang="fr-FR" sz="4400" spc="-1" strike="noStrike">
                <a:solidFill>
                  <a:srgbClr val="000000"/>
                </a:solidFill>
                <a:latin typeface="Calibri"/>
              </a:rPr>
              <a:t>Conclusion</a:t>
            </a:r>
            <a:endParaRPr b="0" lang="fr-FR" sz="4400" spc="-1" strike="noStrike">
              <a:latin typeface="Arial"/>
            </a:endParaRPr>
          </a:p>
        </p:txBody>
      </p:sp>
      <p:sp>
        <p:nvSpPr>
          <p:cNvPr id="221" name="CustomShape 2"/>
          <p:cNvSpPr/>
          <p:nvPr/>
        </p:nvSpPr>
        <p:spPr>
          <a:xfrm>
            <a:off x="457200" y="1600200"/>
            <a:ext cx="8794440" cy="4525200"/>
          </a:xfrm>
          <a:prstGeom prst="rect">
            <a:avLst/>
          </a:prstGeom>
          <a:noFill/>
          <a:ln>
            <a:noFill/>
          </a:ln>
        </p:spPr>
        <p:style>
          <a:lnRef idx="0"/>
          <a:fillRef idx="0"/>
          <a:effectRef idx="0"/>
          <a:fontRef idx="minor"/>
        </p:style>
        <p:txBody>
          <a:bodyPr lIns="90000" rIns="90000" tIns="45000" bIns="45000">
            <a:normAutofit/>
          </a:bodyPr>
          <a:p>
            <a:pPr>
              <a:lnSpc>
                <a:spcPct val="100000"/>
              </a:lnSpc>
              <a:spcBef>
                <a:spcPts val="680"/>
              </a:spcBef>
            </a:pPr>
            <a:r>
              <a:rPr b="0" lang="fr-FR" sz="3400" spc="-1" strike="noStrike">
                <a:solidFill>
                  <a:srgbClr val="000000"/>
                </a:solidFill>
                <a:latin typeface="Calibri"/>
              </a:rPr>
              <a:t>ODR to </a:t>
            </a:r>
            <a:endParaRPr b="0" lang="fr-FR" sz="3400" spc="-1" strike="noStrike">
              <a:latin typeface="Arial"/>
            </a:endParaRPr>
          </a:p>
          <a:p>
            <a:pPr marL="343080" indent="-342360">
              <a:lnSpc>
                <a:spcPct val="100000"/>
              </a:lnSpc>
              <a:spcBef>
                <a:spcPts val="641"/>
              </a:spcBef>
              <a:buClr>
                <a:srgbClr val="000000"/>
              </a:buClr>
              <a:buFont typeface="Arial"/>
              <a:buChar char="•"/>
            </a:pPr>
            <a:r>
              <a:rPr b="0" lang="fr-FR" sz="3200" spc="-1" strike="noStrike">
                <a:solidFill>
                  <a:srgbClr val="000000"/>
                </a:solidFill>
                <a:latin typeface="Calibri"/>
              </a:rPr>
              <a:t>support the checking of a </a:t>
            </a:r>
            <a:r>
              <a:rPr b="1" lang="fr-FR" sz="3200" spc="-1" strike="noStrike">
                <a:solidFill>
                  <a:srgbClr val="000000"/>
                </a:solidFill>
                <a:latin typeface="Calibri"/>
              </a:rPr>
              <a:t>constraint-based completeness</a:t>
            </a:r>
            <a:r>
              <a:rPr b="0" lang="fr-FR" sz="3200" spc="-1" strike="noStrike">
                <a:solidFill>
                  <a:srgbClr val="000000"/>
                </a:solidFill>
                <a:latin typeface="Calibri"/>
              </a:rPr>
              <a:t> </a:t>
            </a:r>
            <a:br/>
            <a:r>
              <a:rPr b="0" lang="fr-FR" sz="3200" spc="-1" strike="noStrike">
                <a:solidFill>
                  <a:srgbClr val="000000"/>
                </a:solidFill>
                <a:latin typeface="Calibri"/>
              </a:rPr>
              <a:t>as opposed to a "real-world-based completeness" which is usually considered by "quality measures" for KBs</a:t>
            </a:r>
            <a:endParaRPr b="0" lang="fr-FR" sz="3200" spc="-1" strike="noStrike">
              <a:latin typeface="Arial"/>
            </a:endParaRPr>
          </a:p>
          <a:p>
            <a:pPr marL="343080" indent="-342360">
              <a:lnSpc>
                <a:spcPct val="100000"/>
              </a:lnSpc>
              <a:spcBef>
                <a:spcPts val="641"/>
              </a:spcBef>
              <a:buClr>
                <a:srgbClr val="000000"/>
              </a:buClr>
              <a:buFont typeface="Arial"/>
              <a:buChar char="•"/>
            </a:pPr>
            <a:r>
              <a:rPr b="0" lang="fr-FR" sz="3200" spc="-1" strike="noStrike">
                <a:solidFill>
                  <a:srgbClr val="000000"/>
                </a:solidFill>
                <a:latin typeface="Calibri"/>
              </a:rPr>
              <a:t>extend some best practices, ontology patterns or methodologies</a:t>
            </a:r>
            <a:br/>
            <a:r>
              <a:rPr b="0" lang="fr-FR" sz="3200" spc="-1" strike="noStrike">
                <a:solidFill>
                  <a:srgbClr val="000000"/>
                </a:solidFill>
                <a:latin typeface="Calibri"/>
              </a:rPr>
              <a:t>and support their automatic checking</a:t>
            </a:r>
            <a:endParaRPr b="0" lang="fr-FR" sz="3200" spc="-1" strike="noStrike">
              <a:latin typeface="Arial"/>
            </a:endParaRPr>
          </a:p>
          <a:p>
            <a:pPr marL="343080" indent="-342360">
              <a:lnSpc>
                <a:spcPct val="100000"/>
              </a:lnSpc>
              <a:spcBef>
                <a:spcPts val="641"/>
              </a:spcBef>
              <a:buClr>
                <a:srgbClr val="000000"/>
              </a:buClr>
              <a:buFont typeface="Arial"/>
              <a:buChar char="•"/>
            </a:pPr>
            <a:r>
              <a:rPr b="0" lang="fr-FR" sz="3200" spc="-1" strike="noStrike">
                <a:solidFill>
                  <a:srgbClr val="000000"/>
                </a:solidFill>
                <a:latin typeface="Calibri"/>
              </a:rPr>
              <a:t>evaluate the </a:t>
            </a:r>
            <a:r>
              <a:rPr b="1" lang="fr-FR" sz="3200" spc="-1" strike="noStrike">
                <a:solidFill>
                  <a:srgbClr val="000000"/>
                </a:solidFill>
                <a:latin typeface="Calibri"/>
              </a:rPr>
              <a:t>connectedness of a KB</a:t>
            </a:r>
            <a:r>
              <a:rPr b="0" lang="fr-FR" sz="3200" spc="-1" strike="noStrike">
                <a:solidFill>
                  <a:srgbClr val="000000"/>
                </a:solidFill>
                <a:latin typeface="Calibri"/>
              </a:rPr>
              <a:t> (relational completeness),</a:t>
            </a:r>
            <a:br/>
            <a:r>
              <a:rPr b="0" lang="fr-FR" sz="3200" spc="-1" strike="noStrike">
                <a:solidFill>
                  <a:srgbClr val="000000"/>
                </a:solidFill>
                <a:latin typeface="Calibri"/>
              </a:rPr>
              <a:t>improve inferencing for querying or for detecting inconsistencies and implicit redundancies</a:t>
            </a:r>
            <a:endParaRPr b="0" lang="fr-FR" sz="3200" spc="-1" strike="noStrike">
              <a:latin typeface="Arial"/>
            </a:endParaRPr>
          </a:p>
          <a:p>
            <a:pPr marL="457200">
              <a:lnSpc>
                <a:spcPct val="100000"/>
              </a:lnSpc>
              <a:spcBef>
                <a:spcPts val="601"/>
              </a:spcBef>
            </a:pPr>
            <a:r>
              <a:rPr b="0" lang="fr-FR" sz="3000" spc="-1" strike="noStrike">
                <a:solidFill>
                  <a:srgbClr val="000000"/>
                </a:solidFill>
                <a:latin typeface="Calibri"/>
              </a:rPr>
              <a:t>we shall for instance quantify the connectedness of DBpedia before and after complementing its top-level with ODR</a:t>
            </a:r>
            <a:endParaRPr b="0" lang="fr-FR" sz="3000" spc="-1" strike="noStrike">
              <a:latin typeface="Arial"/>
            </a:endParaRPr>
          </a:p>
          <a:p>
            <a:pPr marL="457200">
              <a:lnSpc>
                <a:spcPct val="100000"/>
              </a:lnSpc>
              <a:spcBef>
                <a:spcPts val="1199"/>
              </a:spcBef>
            </a:pPr>
            <a:r>
              <a:rPr b="0" lang="fr-FR" sz="3200" spc="-1" strike="noStrike">
                <a:solidFill>
                  <a:srgbClr val="000000"/>
                </a:solidFill>
                <a:latin typeface="Calibri"/>
              </a:rPr>
              <a:t>ODR can be implemented in OWL+SPARQL for simple common cases</a:t>
            </a:r>
            <a:endParaRPr b="0" lang="fr-FR" sz="3200" spc="-1" strike="noStrike">
              <a:latin typeface="Arial"/>
            </a:endParaRPr>
          </a:p>
          <a:p>
            <a:pPr marL="399960">
              <a:lnSpc>
                <a:spcPct val="100000"/>
              </a:lnSpc>
              <a:spcBef>
                <a:spcPts val="561"/>
              </a:spcBef>
            </a:pPr>
            <a:r>
              <a:rPr b="0" lang="fr-FR" sz="2800" spc="-1" strike="noStrike">
                <a:solidFill>
                  <a:srgbClr val="000000"/>
                </a:solidFill>
                <a:latin typeface="Calibri"/>
              </a:rPr>
              <a:t>A generic approach is proposed at the end of the online companion article</a:t>
            </a:r>
            <a:endParaRPr b="0" lang="fr-FR" sz="2800" spc="-1" strike="noStrike">
              <a:latin typeface="Arial"/>
            </a:endParaRPr>
          </a:p>
          <a:p>
            <a:pPr marL="399960">
              <a:lnSpc>
                <a:spcPct val="100000"/>
              </a:lnSpc>
              <a:spcBef>
                <a:spcPts val="561"/>
              </a:spcBef>
            </a:pPr>
            <a:r>
              <a:rPr b="0" lang="fr-FR" sz="2800" spc="-1" strike="noStrike" u="sng">
                <a:solidFill>
                  <a:srgbClr val="0000ff"/>
                </a:solidFill>
                <a:uFillTx/>
                <a:latin typeface="Calibri"/>
                <a:hlinkClick r:id="rId1"/>
              </a:rPr>
              <a:t>http://</a:t>
            </a:r>
            <a:r>
              <a:rPr b="0" lang="fr-FR" sz="2800" spc="-1" strike="noStrike" u="sng">
                <a:solidFill>
                  <a:srgbClr val="0000ff"/>
                </a:solidFill>
                <a:uFillTx/>
                <a:latin typeface="Calibri"/>
                <a:hlinkClick r:id="rId2"/>
              </a:rPr>
              <a:t>www.webkb.org/kb/it/o_knowledge/d_odr_content_article.html</a:t>
            </a:r>
            <a:r>
              <a:rPr b="0" lang="fr-FR" sz="2800" spc="-1" strike="noStrike">
                <a:solidFill>
                  <a:srgbClr val="000000"/>
                </a:solidFill>
                <a:latin typeface="Calibri"/>
              </a:rPr>
              <a:t> </a:t>
            </a:r>
            <a:endParaRPr b="0" lang="fr-FR" sz="2800" spc="-1" strike="noStrike">
              <a:latin typeface="Arial"/>
            </a:endParaRPr>
          </a:p>
        </p:txBody>
      </p:sp>
      <p:sp>
        <p:nvSpPr>
          <p:cNvPr id="222" name="CustomShape 3"/>
          <p:cNvSpPr/>
          <p:nvPr/>
        </p:nvSpPr>
        <p:spPr>
          <a:xfrm>
            <a:off x="6975000" y="6356520"/>
            <a:ext cx="2133000" cy="364320"/>
          </a:xfrm>
          <a:prstGeom prst="rect">
            <a:avLst/>
          </a:prstGeom>
          <a:noFill/>
          <a:ln>
            <a:noFill/>
          </a:ln>
        </p:spPr>
        <p:style>
          <a:lnRef idx="0"/>
          <a:fillRef idx="0"/>
          <a:effectRef idx="0"/>
          <a:fontRef idx="minor"/>
        </p:style>
        <p:txBody>
          <a:bodyPr lIns="90000" rIns="90000" tIns="45000" bIns="45000" anchor="ctr"/>
          <a:p>
            <a:pPr algn="r">
              <a:lnSpc>
                <a:spcPct val="100000"/>
              </a:lnSpc>
            </a:pPr>
            <a:fld id="{59B38C30-2B8B-4E4C-85EF-E9CEC1B0C000}" type="slidenum">
              <a:rPr b="0" lang="fr-FR" sz="1200" spc="-1" strike="noStrike">
                <a:solidFill>
                  <a:srgbClr val="8b8b8b"/>
                </a:solidFill>
                <a:latin typeface="Calibri"/>
              </a:rPr>
              <a:t>&lt;numéro&gt;</a:t>
            </a:fld>
            <a:endParaRPr b="0" lang="fr-FR" sz="1200" spc="-1" strike="noStrike">
              <a:latin typeface="Arial"/>
            </a:endParaRPr>
          </a:p>
        </p:txBody>
      </p:sp>
      <p:sp>
        <p:nvSpPr>
          <p:cNvPr id="223" name="CustomShape 4"/>
          <p:cNvSpPr/>
          <p:nvPr/>
        </p:nvSpPr>
        <p:spPr>
          <a:xfrm>
            <a:off x="2267640" y="6356520"/>
            <a:ext cx="4607640" cy="364320"/>
          </a:xfrm>
          <a:prstGeom prst="rect">
            <a:avLst/>
          </a:prstGeom>
          <a:noFill/>
          <a:ln>
            <a:noFill/>
          </a:ln>
        </p:spPr>
        <p:style>
          <a:lnRef idx="0"/>
          <a:fillRef idx="0"/>
          <a:effectRef idx="0"/>
          <a:fontRef idx="minor"/>
        </p:style>
        <p:txBody>
          <a:bodyPr lIns="90000" rIns="90000" tIns="45000" bIns="45000" anchor="ctr"/>
          <a:p>
            <a:pPr algn="ctr">
              <a:lnSpc>
                <a:spcPct val="100000"/>
              </a:lnSpc>
            </a:pPr>
            <a:r>
              <a:rPr b="0" lang="fr-FR" sz="1200" spc="-1" strike="noStrike">
                <a:solidFill>
                  <a:srgbClr val="8b8b8b"/>
                </a:solidFill>
                <a:latin typeface="Calibri"/>
              </a:rPr>
              <a:t>Ontology Design Rules based on Comparability via Particular Relations</a:t>
            </a:r>
            <a:endParaRPr b="0" lang="fr-FR" sz="1200" spc="-1" strike="noStrike">
              <a:latin typeface="Arial"/>
            </a:endParaRPr>
          </a:p>
        </p:txBody>
      </p:sp>
    </p:spTree>
  </p:cSld>
</p:sld>
</file>

<file path=ppt/slides/slide2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4" name="CustomShape 1"/>
          <p:cNvSpPr/>
          <p:nvPr/>
        </p:nvSpPr>
        <p:spPr>
          <a:xfrm>
            <a:off x="685800" y="2130480"/>
            <a:ext cx="7771680" cy="1469160"/>
          </a:xfrm>
          <a:prstGeom prst="rect">
            <a:avLst/>
          </a:prstGeom>
          <a:noFill/>
          <a:ln>
            <a:noFill/>
          </a:ln>
        </p:spPr>
        <p:style>
          <a:lnRef idx="0"/>
          <a:fillRef idx="0"/>
          <a:effectRef idx="0"/>
          <a:fontRef idx="minor"/>
        </p:style>
        <p:txBody>
          <a:bodyPr lIns="90000" rIns="90000" tIns="45000" bIns="45000" anchor="ctr"/>
          <a:p>
            <a:pPr algn="ctr">
              <a:lnSpc>
                <a:spcPct val="100000"/>
              </a:lnSpc>
            </a:pPr>
            <a:r>
              <a:rPr b="1" lang="fr-FR" sz="4400" spc="-1" strike="noStrike">
                <a:solidFill>
                  <a:srgbClr val="000000"/>
                </a:solidFill>
                <a:latin typeface="Calibri"/>
              </a:rPr>
              <a:t>Thank you!</a:t>
            </a:r>
            <a:endParaRPr b="0" lang="fr-FR" sz="4400" spc="-1" strike="noStrike">
              <a:latin typeface="Arial"/>
            </a:endParaRPr>
          </a:p>
        </p:txBody>
      </p:sp>
      <p:sp>
        <p:nvSpPr>
          <p:cNvPr id="225" name="CustomShape 2"/>
          <p:cNvSpPr/>
          <p:nvPr/>
        </p:nvSpPr>
        <p:spPr>
          <a:xfrm>
            <a:off x="1371600" y="3886200"/>
            <a:ext cx="6400080" cy="1751760"/>
          </a:xfrm>
          <a:prstGeom prst="rect">
            <a:avLst/>
          </a:prstGeom>
          <a:noFill/>
          <a:ln>
            <a:noFill/>
          </a:ln>
        </p:spPr>
        <p:style>
          <a:lnRef idx="0"/>
          <a:fillRef idx="0"/>
          <a:effectRef idx="0"/>
          <a:fontRef idx="minor"/>
        </p:style>
        <p:txBody>
          <a:bodyPr lIns="90000" rIns="90000" tIns="45000" bIns="45000"/>
          <a:p>
            <a:pPr algn="ctr">
              <a:lnSpc>
                <a:spcPct val="100000"/>
              </a:lnSpc>
              <a:spcBef>
                <a:spcPts val="641"/>
              </a:spcBef>
            </a:pPr>
            <a:r>
              <a:rPr b="0" lang="fr-FR" sz="3200" spc="-1" strike="noStrike">
                <a:solidFill>
                  <a:srgbClr val="8b8b8b"/>
                </a:solidFill>
                <a:latin typeface="Calibri"/>
              </a:rPr>
              <a:t> </a:t>
            </a:r>
            <a:endParaRPr b="0" lang="fr-FR" sz="3200" spc="-1" strike="noStrike">
              <a:latin typeface="Arial"/>
            </a:endParaRPr>
          </a:p>
        </p:txBody>
      </p:sp>
      <p:sp>
        <p:nvSpPr>
          <p:cNvPr id="226" name="CustomShape 3"/>
          <p:cNvSpPr/>
          <p:nvPr/>
        </p:nvSpPr>
        <p:spPr>
          <a:xfrm>
            <a:off x="2286000" y="3600720"/>
            <a:ext cx="4571280" cy="1187280"/>
          </a:xfrm>
          <a:prstGeom prst="rect">
            <a:avLst/>
          </a:prstGeom>
          <a:noFill/>
          <a:ln>
            <a:noFill/>
          </a:ln>
        </p:spPr>
        <p:style>
          <a:lnRef idx="0"/>
          <a:fillRef idx="0"/>
          <a:effectRef idx="0"/>
          <a:fontRef idx="minor"/>
        </p:style>
        <p:txBody>
          <a:bodyPr lIns="90000" rIns="90000" tIns="45000" bIns="45000"/>
          <a:p>
            <a:pPr algn="ctr">
              <a:lnSpc>
                <a:spcPct val="100000"/>
              </a:lnSpc>
            </a:pPr>
            <a:r>
              <a:rPr b="0" lang="fr-FR" sz="2400" spc="-1" strike="noStrike">
                <a:solidFill>
                  <a:srgbClr val="000000"/>
                </a:solidFill>
                <a:latin typeface="Calibri"/>
                <a:ea typeface="DejaVu Sans"/>
              </a:rPr>
              <a:t>Philippe Martin</a:t>
            </a:r>
            <a:br/>
            <a:r>
              <a:rPr b="0" lang="fr-FR" sz="2400" spc="-1" strike="noStrike">
                <a:solidFill>
                  <a:srgbClr val="000000"/>
                </a:solidFill>
                <a:latin typeface="Calibri"/>
                <a:ea typeface="DejaVu Sans"/>
              </a:rPr>
              <a:t>Olivier Corby</a:t>
            </a:r>
            <a:br/>
            <a:r>
              <a:rPr b="0" lang="fr-FR" sz="2400" spc="-1" strike="noStrike">
                <a:solidFill>
                  <a:srgbClr val="000000"/>
                </a:solidFill>
                <a:latin typeface="Calibri"/>
                <a:ea typeface="DejaVu Sans"/>
              </a:rPr>
              <a:t>Catherine Faron Zucker</a:t>
            </a:r>
            <a:endParaRPr b="0" lang="fr-FR" sz="2400" spc="-1" strike="noStrike">
              <a:latin typeface="Arial"/>
            </a:endParaRPr>
          </a:p>
        </p:txBody>
      </p:sp>
    </p:spTree>
  </p:cSld>
</p:sld>
</file>

<file path=ppt/slides/slide2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7" name="CustomShape 1"/>
          <p:cNvSpPr/>
          <p:nvPr/>
        </p:nvSpPr>
        <p:spPr>
          <a:xfrm>
            <a:off x="0" y="0"/>
            <a:ext cx="9143280" cy="1142280"/>
          </a:xfrm>
          <a:prstGeom prst="rect">
            <a:avLst/>
          </a:prstGeom>
          <a:noFill/>
          <a:ln>
            <a:noFill/>
          </a:ln>
        </p:spPr>
        <p:style>
          <a:lnRef idx="0"/>
          <a:fillRef idx="0"/>
          <a:effectRef idx="0"/>
          <a:fontRef idx="minor"/>
        </p:style>
        <p:txBody>
          <a:bodyPr lIns="90000" rIns="90000" tIns="45000" bIns="45000" anchor="ctr">
            <a:normAutofit/>
          </a:bodyPr>
          <a:p>
            <a:pPr>
              <a:lnSpc>
                <a:spcPct val="100000"/>
              </a:lnSpc>
            </a:pPr>
            <a:r>
              <a:rPr b="1" lang="fr-FR" sz="4400" spc="-1" strike="noStrike">
                <a:solidFill>
                  <a:srgbClr val="000000"/>
                </a:solidFill>
                <a:latin typeface="Calibri"/>
              </a:rPr>
              <a:t>ODR for subclass relations</a:t>
            </a:r>
            <a:endParaRPr b="0" lang="fr-FR" sz="4400" spc="-1" strike="noStrike">
              <a:latin typeface="Arial"/>
            </a:endParaRPr>
          </a:p>
        </p:txBody>
      </p:sp>
      <p:sp>
        <p:nvSpPr>
          <p:cNvPr id="228" name="CustomShape 2"/>
          <p:cNvSpPr/>
          <p:nvPr/>
        </p:nvSpPr>
        <p:spPr>
          <a:xfrm>
            <a:off x="0" y="980640"/>
            <a:ext cx="9323640" cy="5374800"/>
          </a:xfrm>
          <a:prstGeom prst="rect">
            <a:avLst/>
          </a:prstGeom>
          <a:noFill/>
          <a:ln>
            <a:noFill/>
          </a:ln>
        </p:spPr>
        <p:style>
          <a:lnRef idx="0"/>
          <a:fillRef idx="0"/>
          <a:effectRef idx="0"/>
          <a:fontRef idx="minor"/>
        </p:style>
        <p:txBody>
          <a:bodyPr lIns="90000" rIns="90000" tIns="45000" bIns="45000">
            <a:normAutofit/>
          </a:bodyPr>
          <a:p>
            <a:pPr>
              <a:lnSpc>
                <a:spcPct val="100000"/>
              </a:lnSpc>
              <a:spcBef>
                <a:spcPts val="360"/>
              </a:spcBef>
            </a:pPr>
            <a:endParaRPr b="0" lang="fr-FR" sz="1800" spc="-1" strike="noStrike">
              <a:latin typeface="Arial"/>
            </a:endParaRPr>
          </a:p>
          <a:p>
            <a:pPr>
              <a:lnSpc>
                <a:spcPct val="100000"/>
              </a:lnSpc>
              <a:spcBef>
                <a:spcPts val="360"/>
              </a:spcBef>
            </a:pPr>
            <a:r>
              <a:rPr b="0" lang="fr-FR" sz="1800" spc="-1" strike="noStrike">
                <a:solidFill>
                  <a:srgbClr val="000000"/>
                </a:solidFill>
                <a:latin typeface="Courier New"/>
              </a:rPr>
              <a:t># Example of a SPARQL update operation to replace the use of</a:t>
            </a:r>
            <a:endParaRPr b="0" lang="fr-FR" sz="1800" spc="-1" strike="noStrike">
              <a:latin typeface="Arial"/>
            </a:endParaRPr>
          </a:p>
          <a:p>
            <a:pPr>
              <a:lnSpc>
                <a:spcPct val="100000"/>
              </a:lnSpc>
              <a:spcBef>
                <a:spcPts val="360"/>
              </a:spcBef>
            </a:pPr>
            <a:r>
              <a:rPr b="0" lang="fr-FR" sz="1800" spc="-1" strike="noStrike">
                <a:solidFill>
                  <a:srgbClr val="000000"/>
                </a:solidFill>
                <a:latin typeface="Courier New"/>
              </a:rPr>
              <a:t># sub:proper-superClassOf_uncomparable_with_its_siblings</a:t>
            </a:r>
            <a:endParaRPr b="0" lang="fr-FR" sz="1800" spc="-1" strike="noStrike">
              <a:latin typeface="Arial"/>
            </a:endParaRPr>
          </a:p>
          <a:p>
            <a:pPr>
              <a:lnSpc>
                <a:spcPct val="100000"/>
              </a:lnSpc>
              <a:spcBef>
                <a:spcPts val="360"/>
              </a:spcBef>
            </a:pPr>
            <a:r>
              <a:rPr b="0" lang="fr-FR" sz="1800" spc="-1" strike="noStrike">
                <a:solidFill>
                  <a:srgbClr val="000000"/>
                </a:solidFill>
                <a:latin typeface="Courier New"/>
              </a:rPr>
              <a:t># relations by simpler relations:</a:t>
            </a:r>
            <a:endParaRPr b="0" lang="fr-FR" sz="1800" spc="-1" strike="noStrike">
              <a:latin typeface="Arial"/>
            </a:endParaRPr>
          </a:p>
          <a:p>
            <a:pPr>
              <a:lnSpc>
                <a:spcPct val="100000"/>
              </a:lnSpc>
              <a:spcBef>
                <a:spcPts val="360"/>
              </a:spcBef>
            </a:pPr>
            <a:endParaRPr b="0" lang="fr-FR" sz="1800" spc="-1" strike="noStrike">
              <a:latin typeface="Arial"/>
            </a:endParaRPr>
          </a:p>
          <a:p>
            <a:pPr>
              <a:lnSpc>
                <a:spcPct val="100000"/>
              </a:lnSpc>
              <a:spcBef>
                <a:spcPts val="360"/>
              </a:spcBef>
            </a:pPr>
            <a:r>
              <a:rPr b="0" lang="fr-FR" sz="1800" spc="-26" strike="noStrike">
                <a:solidFill>
                  <a:srgbClr val="000000"/>
                </a:solidFill>
                <a:latin typeface="Courier New"/>
              </a:rPr>
              <a:t>DELETE {</a:t>
            </a:r>
            <a:endParaRPr b="0" lang="fr-FR" sz="1800" spc="-1" strike="noStrike">
              <a:latin typeface="Arial"/>
            </a:endParaRPr>
          </a:p>
          <a:p>
            <a:pPr>
              <a:lnSpc>
                <a:spcPct val="100000"/>
              </a:lnSpc>
              <a:spcBef>
                <a:spcPts val="360"/>
              </a:spcBef>
            </a:pPr>
            <a:r>
              <a:rPr b="0" lang="fr-FR" sz="1800" spc="-26" strike="noStrike">
                <a:solidFill>
                  <a:srgbClr val="000000"/>
                </a:solidFill>
                <a:latin typeface="Courier New"/>
              </a:rPr>
              <a:t>?c sub:proper-superClassOf_uncomparable_with_its_siblings ?sc1, ?sc2 </a:t>
            </a:r>
            <a:endParaRPr b="0" lang="fr-FR" sz="1800" spc="-1" strike="noStrike">
              <a:latin typeface="Arial"/>
            </a:endParaRPr>
          </a:p>
          <a:p>
            <a:pPr>
              <a:lnSpc>
                <a:spcPct val="100000"/>
              </a:lnSpc>
              <a:spcBef>
                <a:spcPts val="360"/>
              </a:spcBef>
            </a:pPr>
            <a:r>
              <a:rPr b="0" lang="fr-FR" sz="1800" spc="-26" strike="noStrike">
                <a:solidFill>
                  <a:srgbClr val="000000"/>
                </a:solidFill>
                <a:latin typeface="Courier New"/>
              </a:rPr>
              <a:t>}</a:t>
            </a:r>
            <a:endParaRPr b="0" lang="fr-FR" sz="1800" spc="-1" strike="noStrike">
              <a:latin typeface="Arial"/>
            </a:endParaRPr>
          </a:p>
          <a:p>
            <a:pPr>
              <a:lnSpc>
                <a:spcPct val="100000"/>
              </a:lnSpc>
              <a:spcBef>
                <a:spcPts val="360"/>
              </a:spcBef>
            </a:pPr>
            <a:r>
              <a:rPr b="0" lang="fr-FR" sz="1800" spc="-26" strike="noStrike">
                <a:solidFill>
                  <a:srgbClr val="000000"/>
                </a:solidFill>
                <a:latin typeface="Courier New"/>
              </a:rPr>
              <a:t>INSERT {</a:t>
            </a:r>
            <a:endParaRPr b="0" lang="fr-FR" sz="1800" spc="-1" strike="noStrike">
              <a:latin typeface="Arial"/>
            </a:endParaRPr>
          </a:p>
          <a:p>
            <a:pPr>
              <a:lnSpc>
                <a:spcPct val="100000"/>
              </a:lnSpc>
              <a:spcBef>
                <a:spcPts val="360"/>
              </a:spcBef>
            </a:pPr>
            <a:r>
              <a:rPr b="0" lang="fr-FR" sz="1800" spc="-26" strike="noStrike">
                <a:solidFill>
                  <a:srgbClr val="000000"/>
                </a:solidFill>
                <a:latin typeface="Courier New"/>
              </a:rPr>
              <a:t>?c sub:proper-superClassOf ?sc1, ?sc2 .</a:t>
            </a:r>
            <a:endParaRPr b="0" lang="fr-FR" sz="1800" spc="-1" strike="noStrike">
              <a:latin typeface="Arial"/>
            </a:endParaRPr>
          </a:p>
          <a:p>
            <a:pPr>
              <a:lnSpc>
                <a:spcPct val="100000"/>
              </a:lnSpc>
              <a:spcBef>
                <a:spcPts val="360"/>
              </a:spcBef>
            </a:pPr>
            <a:r>
              <a:rPr b="0" lang="fr-FR" sz="1800" spc="-26" strike="noStrike">
                <a:solidFill>
                  <a:srgbClr val="000000"/>
                </a:solidFill>
                <a:latin typeface="Courier New"/>
              </a:rPr>
              <a:t>?sc1 sub:different_and_not_subClassOf ?sc2 .</a:t>
            </a:r>
            <a:endParaRPr b="0" lang="fr-FR" sz="1800" spc="-1" strike="noStrike">
              <a:latin typeface="Arial"/>
            </a:endParaRPr>
          </a:p>
          <a:p>
            <a:pPr>
              <a:lnSpc>
                <a:spcPct val="100000"/>
              </a:lnSpc>
              <a:spcBef>
                <a:spcPts val="360"/>
              </a:spcBef>
            </a:pPr>
            <a:r>
              <a:rPr b="0" lang="fr-FR" sz="1800" spc="-26" strike="noStrike">
                <a:solidFill>
                  <a:srgbClr val="000000"/>
                </a:solidFill>
                <a:latin typeface="Courier New"/>
              </a:rPr>
              <a:t>?sc2 sub:different_and_not_subClassOf ?sc1</a:t>
            </a:r>
            <a:endParaRPr b="0" lang="fr-FR" sz="1800" spc="-1" strike="noStrike">
              <a:latin typeface="Arial"/>
            </a:endParaRPr>
          </a:p>
          <a:p>
            <a:pPr>
              <a:lnSpc>
                <a:spcPct val="100000"/>
              </a:lnSpc>
              <a:spcBef>
                <a:spcPts val="360"/>
              </a:spcBef>
            </a:pPr>
            <a:r>
              <a:rPr b="0" lang="fr-FR" sz="1800" spc="-26" strike="noStrike">
                <a:solidFill>
                  <a:srgbClr val="000000"/>
                </a:solidFill>
                <a:latin typeface="Courier New"/>
              </a:rPr>
              <a:t>}</a:t>
            </a:r>
            <a:endParaRPr b="0" lang="fr-FR" sz="1800" spc="-1" strike="noStrike">
              <a:latin typeface="Arial"/>
            </a:endParaRPr>
          </a:p>
          <a:p>
            <a:pPr>
              <a:lnSpc>
                <a:spcPct val="100000"/>
              </a:lnSpc>
              <a:spcBef>
                <a:spcPts val="360"/>
              </a:spcBef>
            </a:pPr>
            <a:r>
              <a:rPr b="0" lang="fr-FR" sz="1800" spc="-26" strike="noStrike">
                <a:solidFill>
                  <a:srgbClr val="000000"/>
                </a:solidFill>
                <a:latin typeface="Courier New"/>
              </a:rPr>
              <a:t>WHERE {</a:t>
            </a:r>
            <a:endParaRPr b="0" lang="fr-FR" sz="1800" spc="-1" strike="noStrike">
              <a:latin typeface="Arial"/>
            </a:endParaRPr>
          </a:p>
          <a:p>
            <a:pPr>
              <a:lnSpc>
                <a:spcPct val="100000"/>
              </a:lnSpc>
              <a:spcBef>
                <a:spcPts val="360"/>
              </a:spcBef>
            </a:pPr>
            <a:r>
              <a:rPr b="0" lang="fr-FR" sz="1800" spc="-26" strike="noStrike">
                <a:solidFill>
                  <a:srgbClr val="000000"/>
                </a:solidFill>
                <a:latin typeface="Courier New"/>
              </a:rPr>
              <a:t>?c sub:proper-superClassOf_uncomparable_with_its_siblings ?sc1, ?sc2 FILTER (?sc1 != ?sc2) </a:t>
            </a:r>
            <a:endParaRPr b="0" lang="fr-FR" sz="1800" spc="-1" strike="noStrike">
              <a:latin typeface="Arial"/>
            </a:endParaRPr>
          </a:p>
          <a:p>
            <a:pPr>
              <a:lnSpc>
                <a:spcPct val="100000"/>
              </a:lnSpc>
              <a:spcBef>
                <a:spcPts val="360"/>
              </a:spcBef>
            </a:pPr>
            <a:r>
              <a:rPr b="0" lang="fr-FR" sz="1800" spc="-26" strike="noStrike">
                <a:solidFill>
                  <a:srgbClr val="000000"/>
                </a:solidFill>
                <a:latin typeface="Courier New"/>
              </a:rPr>
              <a:t>}</a:t>
            </a:r>
            <a:endParaRPr b="0" lang="fr-FR" sz="1800" spc="-1" strike="noStrike">
              <a:latin typeface="Arial"/>
            </a:endParaRPr>
          </a:p>
        </p:txBody>
      </p:sp>
      <p:sp>
        <p:nvSpPr>
          <p:cNvPr id="229" name="CustomShape 3"/>
          <p:cNvSpPr/>
          <p:nvPr/>
        </p:nvSpPr>
        <p:spPr>
          <a:xfrm>
            <a:off x="6975000" y="6356520"/>
            <a:ext cx="2133000" cy="364320"/>
          </a:xfrm>
          <a:prstGeom prst="rect">
            <a:avLst/>
          </a:prstGeom>
          <a:noFill/>
          <a:ln>
            <a:noFill/>
          </a:ln>
        </p:spPr>
        <p:style>
          <a:lnRef idx="0"/>
          <a:fillRef idx="0"/>
          <a:effectRef idx="0"/>
          <a:fontRef idx="minor"/>
        </p:style>
        <p:txBody>
          <a:bodyPr lIns="90000" rIns="90000" tIns="45000" bIns="45000" anchor="ctr"/>
          <a:p>
            <a:pPr algn="r">
              <a:lnSpc>
                <a:spcPct val="100000"/>
              </a:lnSpc>
            </a:pPr>
            <a:fld id="{4790B575-C9F4-46C3-9958-CF5B355E0348}" type="slidenum">
              <a:rPr b="0" lang="fr-FR" sz="1200" spc="-1" strike="noStrike">
                <a:solidFill>
                  <a:srgbClr val="000000"/>
                </a:solidFill>
                <a:latin typeface="Calibri"/>
              </a:rPr>
              <a:t>&lt;numéro&gt;</a:t>
            </a:fld>
            <a:endParaRPr b="0" lang="fr-FR" sz="1200" spc="-1" strike="noStrike">
              <a:latin typeface="Arial"/>
            </a:endParaRPr>
          </a:p>
        </p:txBody>
      </p:sp>
      <p:sp>
        <p:nvSpPr>
          <p:cNvPr id="230" name="CustomShape 4"/>
          <p:cNvSpPr/>
          <p:nvPr/>
        </p:nvSpPr>
        <p:spPr>
          <a:xfrm>
            <a:off x="2267640" y="6356520"/>
            <a:ext cx="4607640" cy="364320"/>
          </a:xfrm>
          <a:prstGeom prst="rect">
            <a:avLst/>
          </a:prstGeom>
          <a:noFill/>
          <a:ln>
            <a:noFill/>
          </a:ln>
        </p:spPr>
        <p:style>
          <a:lnRef idx="0"/>
          <a:fillRef idx="0"/>
          <a:effectRef idx="0"/>
          <a:fontRef idx="minor"/>
        </p:style>
        <p:txBody>
          <a:bodyPr lIns="90000" rIns="90000" tIns="45000" bIns="45000" anchor="ctr"/>
          <a:p>
            <a:pPr algn="ctr">
              <a:lnSpc>
                <a:spcPct val="100000"/>
              </a:lnSpc>
            </a:pPr>
            <a:r>
              <a:rPr b="0" lang="fr-FR" sz="1200" spc="-1" strike="noStrike">
                <a:solidFill>
                  <a:srgbClr val="000000"/>
                </a:solidFill>
                <a:latin typeface="Calibri"/>
              </a:rPr>
              <a:t>Ontology Design Rules based on Comparability via Particular Relations</a:t>
            </a:r>
            <a:endParaRPr b="0" lang="fr-FR" sz="1200" spc="-1" strike="noStrike">
              <a:latin typeface="Arial"/>
            </a:endParaRPr>
          </a:p>
        </p:txBody>
      </p:sp>
    </p:spTree>
  </p:cSld>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2" name="CustomShape 1"/>
          <p:cNvSpPr/>
          <p:nvPr/>
        </p:nvSpPr>
        <p:spPr>
          <a:xfrm>
            <a:off x="0" y="0"/>
            <a:ext cx="9143280" cy="1142280"/>
          </a:xfrm>
          <a:prstGeom prst="rect">
            <a:avLst/>
          </a:prstGeom>
          <a:noFill/>
          <a:ln>
            <a:noFill/>
          </a:ln>
        </p:spPr>
        <p:style>
          <a:lnRef idx="0"/>
          <a:fillRef idx="0"/>
          <a:effectRef idx="0"/>
          <a:fontRef idx="minor"/>
        </p:style>
        <p:txBody>
          <a:bodyPr lIns="90000" rIns="90000" tIns="45000" bIns="45000" anchor="ctr">
            <a:normAutofit/>
          </a:bodyPr>
          <a:p>
            <a:pPr>
              <a:lnSpc>
                <a:spcPct val="100000"/>
              </a:lnSpc>
            </a:pPr>
            <a:r>
              <a:rPr b="1" lang="fr-FR" sz="4400" spc="-1" strike="noStrike">
                <a:solidFill>
                  <a:srgbClr val="000000"/>
                </a:solidFill>
                <a:latin typeface="Calibri"/>
              </a:rPr>
              <a:t>Ontology Design Rules (ODR)</a:t>
            </a:r>
            <a:endParaRPr b="0" lang="fr-FR" sz="4400" spc="-1" strike="noStrike">
              <a:latin typeface="Arial"/>
            </a:endParaRPr>
          </a:p>
        </p:txBody>
      </p:sp>
      <p:sp>
        <p:nvSpPr>
          <p:cNvPr id="93" name="CustomShape 2"/>
          <p:cNvSpPr/>
          <p:nvPr/>
        </p:nvSpPr>
        <p:spPr>
          <a:xfrm>
            <a:off x="0" y="980640"/>
            <a:ext cx="9107640" cy="5374800"/>
          </a:xfrm>
          <a:prstGeom prst="rect">
            <a:avLst/>
          </a:prstGeom>
          <a:noFill/>
          <a:ln>
            <a:noFill/>
          </a:ln>
        </p:spPr>
        <p:style>
          <a:lnRef idx="0"/>
          <a:fillRef idx="0"/>
          <a:effectRef idx="0"/>
          <a:fontRef idx="minor"/>
        </p:style>
        <p:txBody>
          <a:bodyPr lIns="90000" rIns="90000" tIns="45000" bIns="45000">
            <a:normAutofit/>
          </a:bodyPr>
          <a:p>
            <a:pPr>
              <a:lnSpc>
                <a:spcPct val="100000"/>
              </a:lnSpc>
              <a:spcBef>
                <a:spcPts val="641"/>
              </a:spcBef>
            </a:pPr>
            <a:r>
              <a:rPr b="0" lang="fr-FR" sz="3200" spc="-1" strike="noStrike">
                <a:solidFill>
                  <a:srgbClr val="000000"/>
                </a:solidFill>
                <a:latin typeface="Calibri"/>
              </a:rPr>
              <a:t>General formulation</a:t>
            </a:r>
            <a:endParaRPr b="0" lang="fr-FR" sz="3200" spc="-1" strike="noStrike">
              <a:latin typeface="Arial"/>
            </a:endParaRPr>
          </a:p>
          <a:p>
            <a:pPr marL="399960">
              <a:lnSpc>
                <a:spcPct val="100000"/>
              </a:lnSpc>
              <a:spcBef>
                <a:spcPts val="561"/>
              </a:spcBef>
            </a:pPr>
            <a:r>
              <a:rPr b="0" lang="fr-FR" sz="2800" spc="-1" strike="noStrike">
                <a:solidFill>
                  <a:srgbClr val="000000"/>
                </a:solidFill>
                <a:latin typeface="Calibri"/>
              </a:rPr>
              <a:t>In the evaluated KB, every object (type or individual) should be connected to each other object either by relations of the selected advocated types (plus sameAs/equivalentTo) or negations of them</a:t>
            </a:r>
            <a:endParaRPr b="0" lang="fr-FR" sz="2800" spc="-1" strike="noStrike">
              <a:latin typeface="Arial"/>
            </a:endParaRPr>
          </a:p>
          <a:p>
            <a:pPr marL="399960">
              <a:lnSpc>
                <a:spcPct val="100000"/>
              </a:lnSpc>
              <a:spcBef>
                <a:spcPts val="641"/>
              </a:spcBef>
            </a:pPr>
            <a:r>
              <a:rPr b="0" lang="fr-FR" sz="3200" spc="-1" strike="noStrike">
                <a:solidFill>
                  <a:srgbClr val="000000"/>
                </a:solidFill>
                <a:latin typeface="Calibri"/>
              </a:rPr>
              <a:t>Implementation</a:t>
            </a:r>
            <a:endParaRPr b="0" lang="fr-FR" sz="3200" spc="-1" strike="noStrike">
              <a:latin typeface="Arial"/>
            </a:endParaRPr>
          </a:p>
          <a:p>
            <a:pPr marL="399960">
              <a:lnSpc>
                <a:spcPct val="100000"/>
              </a:lnSpc>
              <a:spcBef>
                <a:spcPts val="561"/>
              </a:spcBef>
            </a:pPr>
            <a:r>
              <a:rPr b="0" lang="fr-FR" sz="2800" spc="-1" strike="noStrike">
                <a:solidFill>
                  <a:srgbClr val="000000"/>
                </a:solidFill>
                <a:latin typeface="Calibri"/>
              </a:rPr>
              <a:t>OWL statements using dedicated properties</a:t>
            </a:r>
            <a:endParaRPr b="0" lang="fr-FR" sz="2800" spc="-1" strike="noStrike">
              <a:latin typeface="Arial"/>
            </a:endParaRPr>
          </a:p>
          <a:p>
            <a:pPr marL="399960">
              <a:lnSpc>
                <a:spcPct val="100000"/>
              </a:lnSpc>
              <a:spcBef>
                <a:spcPts val="561"/>
              </a:spcBef>
            </a:pPr>
            <a:r>
              <a:rPr b="0" lang="fr-FR" sz="2800" spc="-1" strike="noStrike">
                <a:solidFill>
                  <a:srgbClr val="000000"/>
                </a:solidFill>
                <a:latin typeface="Calibri"/>
              </a:rPr>
              <a:t>Inference rules represented by SPARQL Insert queries</a:t>
            </a:r>
            <a:endParaRPr b="0" lang="fr-FR" sz="2800" spc="-1" strike="noStrike">
              <a:latin typeface="Arial"/>
            </a:endParaRPr>
          </a:p>
          <a:p>
            <a:pPr marL="399960">
              <a:lnSpc>
                <a:spcPct val="100000"/>
              </a:lnSpc>
              <a:spcBef>
                <a:spcPts val="641"/>
              </a:spcBef>
            </a:pPr>
            <a:endParaRPr b="0" lang="fr-FR" sz="2800" spc="-1" strike="noStrike">
              <a:latin typeface="Arial"/>
            </a:endParaRPr>
          </a:p>
        </p:txBody>
      </p:sp>
      <p:sp>
        <p:nvSpPr>
          <p:cNvPr id="94" name="CustomShape 3"/>
          <p:cNvSpPr/>
          <p:nvPr/>
        </p:nvSpPr>
        <p:spPr>
          <a:xfrm>
            <a:off x="6975000" y="6356520"/>
            <a:ext cx="2133000" cy="364320"/>
          </a:xfrm>
          <a:prstGeom prst="rect">
            <a:avLst/>
          </a:prstGeom>
          <a:noFill/>
          <a:ln>
            <a:noFill/>
          </a:ln>
        </p:spPr>
        <p:style>
          <a:lnRef idx="0"/>
          <a:fillRef idx="0"/>
          <a:effectRef idx="0"/>
          <a:fontRef idx="minor"/>
        </p:style>
        <p:txBody>
          <a:bodyPr lIns="90000" rIns="90000" tIns="45000" bIns="45000" anchor="ctr"/>
          <a:p>
            <a:pPr algn="r">
              <a:lnSpc>
                <a:spcPct val="100000"/>
              </a:lnSpc>
            </a:pPr>
            <a:fld id="{A592D0B8-46F7-400A-9011-723A052E69F7}" type="slidenum">
              <a:rPr b="0" lang="fr-FR" sz="1200" spc="-1" strike="noStrike">
                <a:solidFill>
                  <a:srgbClr val="8b8b8b"/>
                </a:solidFill>
                <a:latin typeface="Calibri"/>
              </a:rPr>
              <a:t>&lt;numéro&gt;</a:t>
            </a:fld>
            <a:endParaRPr b="0" lang="fr-FR" sz="1200" spc="-1" strike="noStrike">
              <a:latin typeface="Arial"/>
            </a:endParaRPr>
          </a:p>
        </p:txBody>
      </p:sp>
      <p:sp>
        <p:nvSpPr>
          <p:cNvPr id="95" name="CustomShape 4"/>
          <p:cNvSpPr/>
          <p:nvPr/>
        </p:nvSpPr>
        <p:spPr>
          <a:xfrm>
            <a:off x="2267640" y="6356520"/>
            <a:ext cx="4607640" cy="364320"/>
          </a:xfrm>
          <a:prstGeom prst="rect">
            <a:avLst/>
          </a:prstGeom>
          <a:noFill/>
          <a:ln>
            <a:noFill/>
          </a:ln>
        </p:spPr>
        <p:style>
          <a:lnRef idx="0"/>
          <a:fillRef idx="0"/>
          <a:effectRef idx="0"/>
          <a:fontRef idx="minor"/>
        </p:style>
        <p:txBody>
          <a:bodyPr lIns="90000" rIns="90000" tIns="45000" bIns="45000" anchor="ctr"/>
          <a:p>
            <a:pPr algn="ctr">
              <a:lnSpc>
                <a:spcPct val="100000"/>
              </a:lnSpc>
            </a:pPr>
            <a:r>
              <a:rPr b="0" lang="fr-FR" sz="1200" spc="-1" strike="noStrike">
                <a:solidFill>
                  <a:srgbClr val="8b8b8b"/>
                </a:solidFill>
                <a:latin typeface="Calibri"/>
              </a:rPr>
              <a:t>Ontology Design Rules based on Comparability via Particular Relations</a:t>
            </a:r>
            <a:endParaRPr b="0" lang="fr-FR" sz="1200" spc="-1" strike="noStrike">
              <a:latin typeface="Arial"/>
            </a:endParaRPr>
          </a:p>
        </p:txBody>
      </p:sp>
    </p:spTree>
  </p:cSld>
  <p:timing>
    <p:tnLst>
      <p:par>
        <p:cTn id="3" dur="indefinite" restart="never" nodeType="tmRoot">
          <p:childTnLst>
            <p:seq>
              <p:cTn id="4" dur="indefinite"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6" name="CustomShape 1"/>
          <p:cNvSpPr/>
          <p:nvPr/>
        </p:nvSpPr>
        <p:spPr>
          <a:xfrm>
            <a:off x="0" y="0"/>
            <a:ext cx="9143280" cy="1142280"/>
          </a:xfrm>
          <a:prstGeom prst="rect">
            <a:avLst/>
          </a:prstGeom>
          <a:noFill/>
          <a:ln>
            <a:noFill/>
          </a:ln>
        </p:spPr>
        <p:style>
          <a:lnRef idx="0"/>
          <a:fillRef idx="0"/>
          <a:effectRef idx="0"/>
          <a:fontRef idx="minor"/>
        </p:style>
        <p:txBody>
          <a:bodyPr lIns="90000" rIns="90000" tIns="45000" bIns="45000" anchor="ctr">
            <a:normAutofit/>
          </a:bodyPr>
          <a:p>
            <a:pPr>
              <a:lnSpc>
                <a:spcPct val="100000"/>
              </a:lnSpc>
            </a:pPr>
            <a:r>
              <a:rPr b="1" lang="fr-FR" sz="4400" spc="-1" strike="noStrike">
                <a:solidFill>
                  <a:srgbClr val="000000"/>
                </a:solidFill>
                <a:latin typeface="Calibri"/>
              </a:rPr>
              <a:t>Ontology Design Rules (ODR)</a:t>
            </a:r>
            <a:endParaRPr b="0" lang="fr-FR" sz="4400" spc="-1" strike="noStrike">
              <a:latin typeface="Arial"/>
            </a:endParaRPr>
          </a:p>
        </p:txBody>
      </p:sp>
      <p:sp>
        <p:nvSpPr>
          <p:cNvPr id="97" name="CustomShape 2"/>
          <p:cNvSpPr/>
          <p:nvPr/>
        </p:nvSpPr>
        <p:spPr>
          <a:xfrm>
            <a:off x="0" y="980640"/>
            <a:ext cx="9107640" cy="5374800"/>
          </a:xfrm>
          <a:prstGeom prst="rect">
            <a:avLst/>
          </a:prstGeom>
          <a:noFill/>
          <a:ln>
            <a:noFill/>
          </a:ln>
        </p:spPr>
        <p:style>
          <a:lnRef idx="0"/>
          <a:fillRef idx="0"/>
          <a:effectRef idx="0"/>
          <a:fontRef idx="minor"/>
        </p:style>
        <p:txBody>
          <a:bodyPr lIns="90000" rIns="90000" tIns="45000" bIns="45000">
            <a:normAutofit/>
          </a:bodyPr>
          <a:p>
            <a:pPr>
              <a:lnSpc>
                <a:spcPct val="100000"/>
              </a:lnSpc>
              <a:spcBef>
                <a:spcPts val="641"/>
              </a:spcBef>
            </a:pPr>
            <a:r>
              <a:rPr b="0" lang="fr-FR" sz="3200" spc="-1" strike="noStrike">
                <a:solidFill>
                  <a:srgbClr val="000000"/>
                </a:solidFill>
                <a:latin typeface="Calibri"/>
              </a:rPr>
              <a:t>Advantages</a:t>
            </a:r>
            <a:endParaRPr b="0" lang="fr-FR" sz="3200" spc="-1" strike="noStrike">
              <a:latin typeface="Arial"/>
            </a:endParaRPr>
          </a:p>
          <a:p>
            <a:pPr marL="399960">
              <a:lnSpc>
                <a:spcPct val="100000"/>
              </a:lnSpc>
              <a:spcBef>
                <a:spcPts val="561"/>
              </a:spcBef>
            </a:pPr>
            <a:r>
              <a:rPr b="0" lang="fr-FR" sz="2800" spc="-1" strike="noStrike">
                <a:solidFill>
                  <a:srgbClr val="000000"/>
                </a:solidFill>
                <a:latin typeface="Calibri"/>
              </a:rPr>
              <a:t>No more "unknown" relationship of the selected advocated types in the KB</a:t>
            </a:r>
            <a:endParaRPr b="0" lang="fr-FR" sz="2800" spc="-1" strike="noStrike">
              <a:latin typeface="Arial"/>
            </a:endParaRPr>
          </a:p>
          <a:p>
            <a:pPr marL="800280">
              <a:lnSpc>
                <a:spcPct val="100000"/>
              </a:lnSpc>
              <a:spcBef>
                <a:spcPts val="479"/>
              </a:spcBef>
            </a:pPr>
            <a:r>
              <a:rPr b="0" lang="fr-FR" sz="2400" spc="-1" strike="noStrike">
                <a:solidFill>
                  <a:srgbClr val="000000"/>
                </a:solidFill>
                <a:latin typeface="Calibri"/>
              </a:rPr>
              <a:t>more inferences while querying, checking,</a:t>
            </a:r>
            <a:endParaRPr b="0" lang="fr-FR" sz="2400" spc="-1" strike="noStrike">
              <a:latin typeface="Arial"/>
            </a:endParaRPr>
          </a:p>
          <a:p>
            <a:pPr marL="800280">
              <a:lnSpc>
                <a:spcPct val="100000"/>
              </a:lnSpc>
              <a:spcBef>
                <a:spcPts val="479"/>
              </a:spcBef>
            </a:pPr>
            <a:r>
              <a:rPr b="0" lang="fr-FR" sz="2400" spc="-1" strike="noStrike">
                <a:solidFill>
                  <a:srgbClr val="000000"/>
                </a:solidFill>
                <a:latin typeface="Calibri"/>
              </a:rPr>
              <a:t>without using the closed world assumption or unique name assumption</a:t>
            </a:r>
            <a:endParaRPr b="0" lang="fr-FR" sz="2400" spc="-1" strike="noStrike">
              <a:latin typeface="Arial"/>
            </a:endParaRPr>
          </a:p>
          <a:p>
            <a:pPr marL="399960">
              <a:lnSpc>
                <a:spcPct val="100000"/>
              </a:lnSpc>
              <a:spcBef>
                <a:spcPts val="561"/>
              </a:spcBef>
            </a:pPr>
            <a:r>
              <a:rPr b="0" lang="fr-FR" sz="2800" spc="-1" strike="noStrike">
                <a:solidFill>
                  <a:srgbClr val="000000"/>
                </a:solidFill>
                <a:latin typeface="Calibri"/>
              </a:rPr>
              <a:t>The ODR are automatically checkable </a:t>
            </a:r>
            <a:endParaRPr b="0" lang="fr-FR" sz="2800" spc="-1" strike="noStrike">
              <a:latin typeface="Arial"/>
            </a:endParaRPr>
          </a:p>
          <a:p>
            <a:pPr marL="800280">
              <a:lnSpc>
                <a:spcPct val="100000"/>
              </a:lnSpc>
              <a:spcBef>
                <a:spcPts val="479"/>
              </a:spcBef>
            </a:pPr>
            <a:r>
              <a:rPr b="0" lang="fr-FR" sz="2400" spc="-1" strike="noStrike">
                <a:solidFill>
                  <a:srgbClr val="000000"/>
                </a:solidFill>
                <a:latin typeface="Calibri"/>
              </a:rPr>
              <a:t>a way to extend best practices and make them automatically checkable </a:t>
            </a:r>
            <a:endParaRPr b="0" lang="fr-FR" sz="2400" spc="-1" strike="noStrike">
              <a:latin typeface="Arial"/>
            </a:endParaRPr>
          </a:p>
          <a:p>
            <a:pPr marL="800280">
              <a:lnSpc>
                <a:spcPct val="100000"/>
              </a:lnSpc>
              <a:spcBef>
                <a:spcPts val="479"/>
              </a:spcBef>
            </a:pPr>
            <a:r>
              <a:rPr b="0" lang="fr-FR" sz="2400" spc="-1" strike="noStrike">
                <a:solidFill>
                  <a:srgbClr val="000000"/>
                </a:solidFill>
                <a:latin typeface="Calibri"/>
              </a:rPr>
              <a:t>usable for evaluating a KB connectedness: relational completeness wrt. the selected advocated types (% of objects following the ODR)</a:t>
            </a:r>
            <a:endParaRPr b="0" lang="fr-FR" sz="2400" spc="-1" strike="noStrike">
              <a:latin typeface="Arial"/>
            </a:endParaRPr>
          </a:p>
          <a:p>
            <a:pPr marL="800280">
              <a:lnSpc>
                <a:spcPct val="100000"/>
              </a:lnSpc>
              <a:spcBef>
                <a:spcPts val="641"/>
              </a:spcBef>
            </a:pPr>
            <a:endParaRPr b="0" lang="fr-FR" sz="2400" spc="-1" strike="noStrike">
              <a:latin typeface="Arial"/>
            </a:endParaRPr>
          </a:p>
        </p:txBody>
      </p:sp>
      <p:sp>
        <p:nvSpPr>
          <p:cNvPr id="98" name="CustomShape 3"/>
          <p:cNvSpPr/>
          <p:nvPr/>
        </p:nvSpPr>
        <p:spPr>
          <a:xfrm>
            <a:off x="6975000" y="6356520"/>
            <a:ext cx="2133000" cy="364320"/>
          </a:xfrm>
          <a:prstGeom prst="rect">
            <a:avLst/>
          </a:prstGeom>
          <a:noFill/>
          <a:ln>
            <a:noFill/>
          </a:ln>
        </p:spPr>
        <p:style>
          <a:lnRef idx="0"/>
          <a:fillRef idx="0"/>
          <a:effectRef idx="0"/>
          <a:fontRef idx="minor"/>
        </p:style>
        <p:txBody>
          <a:bodyPr lIns="90000" rIns="90000" tIns="45000" bIns="45000" anchor="ctr"/>
          <a:p>
            <a:pPr algn="r">
              <a:lnSpc>
                <a:spcPct val="100000"/>
              </a:lnSpc>
            </a:pPr>
            <a:fld id="{52943FD5-5097-44D1-8951-36957CB3F4E5}" type="slidenum">
              <a:rPr b="0" lang="fr-FR" sz="1200" spc="-1" strike="noStrike">
                <a:solidFill>
                  <a:srgbClr val="8b8b8b"/>
                </a:solidFill>
                <a:latin typeface="Calibri"/>
              </a:rPr>
              <a:t>&lt;numéro&gt;</a:t>
            </a:fld>
            <a:endParaRPr b="0" lang="fr-FR" sz="1200" spc="-1" strike="noStrike">
              <a:latin typeface="Arial"/>
            </a:endParaRPr>
          </a:p>
        </p:txBody>
      </p:sp>
      <p:sp>
        <p:nvSpPr>
          <p:cNvPr id="99" name="CustomShape 4"/>
          <p:cNvSpPr/>
          <p:nvPr/>
        </p:nvSpPr>
        <p:spPr>
          <a:xfrm>
            <a:off x="2267640" y="6356520"/>
            <a:ext cx="4607640" cy="364320"/>
          </a:xfrm>
          <a:prstGeom prst="rect">
            <a:avLst/>
          </a:prstGeom>
          <a:noFill/>
          <a:ln>
            <a:noFill/>
          </a:ln>
        </p:spPr>
        <p:style>
          <a:lnRef idx="0"/>
          <a:fillRef idx="0"/>
          <a:effectRef idx="0"/>
          <a:fontRef idx="minor"/>
        </p:style>
        <p:txBody>
          <a:bodyPr lIns="90000" rIns="90000" tIns="45000" bIns="45000" anchor="ctr"/>
          <a:p>
            <a:pPr algn="ctr">
              <a:lnSpc>
                <a:spcPct val="100000"/>
              </a:lnSpc>
            </a:pPr>
            <a:r>
              <a:rPr b="0" lang="fr-FR" sz="1200" spc="-1" strike="noStrike">
                <a:solidFill>
                  <a:srgbClr val="8b8b8b"/>
                </a:solidFill>
                <a:latin typeface="Calibri"/>
              </a:rPr>
              <a:t>Ontology Design Rules based on Comparability via Particular Relations</a:t>
            </a:r>
            <a:endParaRPr b="0" lang="fr-FR" sz="1200" spc="-1" strike="noStrike">
              <a:latin typeface="Arial"/>
            </a:endParaRPr>
          </a:p>
        </p:txBody>
      </p:sp>
    </p:spTree>
  </p:cSld>
  <p:timing>
    <p:tnLst>
      <p:par>
        <p:cTn id="5" dur="indefinite" restart="never" nodeType="tmRoot">
          <p:childTnLst>
            <p:seq>
              <p:cTn id="6" dur="indefinite"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0" name="CustomShape 1"/>
          <p:cNvSpPr/>
          <p:nvPr/>
        </p:nvSpPr>
        <p:spPr>
          <a:xfrm>
            <a:off x="0" y="0"/>
            <a:ext cx="9143280" cy="1142280"/>
          </a:xfrm>
          <a:prstGeom prst="rect">
            <a:avLst/>
          </a:prstGeom>
          <a:noFill/>
          <a:ln>
            <a:noFill/>
          </a:ln>
        </p:spPr>
        <p:style>
          <a:lnRef idx="0"/>
          <a:fillRef idx="0"/>
          <a:effectRef idx="0"/>
          <a:fontRef idx="minor"/>
        </p:style>
        <p:txBody>
          <a:bodyPr lIns="90000" rIns="90000" tIns="45000" bIns="45000" anchor="ctr">
            <a:normAutofit/>
          </a:bodyPr>
          <a:p>
            <a:pPr>
              <a:lnSpc>
                <a:spcPct val="100000"/>
              </a:lnSpc>
            </a:pPr>
            <a:r>
              <a:rPr b="1" lang="fr-FR" sz="4400" spc="-1" strike="noStrike">
                <a:solidFill>
                  <a:srgbClr val="000000"/>
                </a:solidFill>
                <a:latin typeface="Calibri"/>
              </a:rPr>
              <a:t>GUI for ODR checking</a:t>
            </a:r>
            <a:endParaRPr b="0" lang="fr-FR" sz="4400" spc="-1" strike="noStrike">
              <a:latin typeface="Arial"/>
            </a:endParaRPr>
          </a:p>
        </p:txBody>
      </p:sp>
      <p:sp>
        <p:nvSpPr>
          <p:cNvPr id="101" name="CustomShape 2"/>
          <p:cNvSpPr/>
          <p:nvPr/>
        </p:nvSpPr>
        <p:spPr>
          <a:xfrm>
            <a:off x="6975000" y="6356520"/>
            <a:ext cx="2133000" cy="364320"/>
          </a:xfrm>
          <a:prstGeom prst="rect">
            <a:avLst/>
          </a:prstGeom>
          <a:noFill/>
          <a:ln>
            <a:noFill/>
          </a:ln>
        </p:spPr>
        <p:style>
          <a:lnRef idx="0"/>
          <a:fillRef idx="0"/>
          <a:effectRef idx="0"/>
          <a:fontRef idx="minor"/>
        </p:style>
        <p:txBody>
          <a:bodyPr lIns="90000" rIns="90000" tIns="45000" bIns="45000" anchor="ctr"/>
          <a:p>
            <a:pPr algn="r">
              <a:lnSpc>
                <a:spcPct val="100000"/>
              </a:lnSpc>
            </a:pPr>
            <a:fld id="{8A7A896F-0467-45CF-9040-E1FB2D90926E}" type="slidenum">
              <a:rPr b="0" lang="fr-FR" sz="1200" spc="-1" strike="noStrike">
                <a:solidFill>
                  <a:srgbClr val="8b8b8b"/>
                </a:solidFill>
                <a:latin typeface="Calibri"/>
              </a:rPr>
              <a:t>&lt;numéro&gt;</a:t>
            </a:fld>
            <a:endParaRPr b="0" lang="fr-FR" sz="1200" spc="-1" strike="noStrike">
              <a:latin typeface="Arial"/>
            </a:endParaRPr>
          </a:p>
        </p:txBody>
      </p:sp>
      <p:sp>
        <p:nvSpPr>
          <p:cNvPr id="102" name="CustomShape 3"/>
          <p:cNvSpPr/>
          <p:nvPr/>
        </p:nvSpPr>
        <p:spPr>
          <a:xfrm>
            <a:off x="2267640" y="6356520"/>
            <a:ext cx="4607640" cy="364320"/>
          </a:xfrm>
          <a:prstGeom prst="rect">
            <a:avLst/>
          </a:prstGeom>
          <a:noFill/>
          <a:ln>
            <a:noFill/>
          </a:ln>
        </p:spPr>
        <p:style>
          <a:lnRef idx="0"/>
          <a:fillRef idx="0"/>
          <a:effectRef idx="0"/>
          <a:fontRef idx="minor"/>
        </p:style>
        <p:txBody>
          <a:bodyPr lIns="90000" rIns="90000" tIns="45000" bIns="45000" anchor="ctr"/>
          <a:p>
            <a:pPr algn="ctr">
              <a:lnSpc>
                <a:spcPct val="100000"/>
              </a:lnSpc>
            </a:pPr>
            <a:r>
              <a:rPr b="0" lang="fr-FR" sz="1200" spc="-1" strike="noStrike">
                <a:solidFill>
                  <a:srgbClr val="8b8b8b"/>
                </a:solidFill>
                <a:latin typeface="Calibri"/>
              </a:rPr>
              <a:t>Ontology Design Rules based on Comparability via Particular Relations</a:t>
            </a:r>
            <a:endParaRPr b="0" lang="fr-FR" sz="1200" spc="-1" strike="noStrike">
              <a:latin typeface="Arial"/>
            </a:endParaRPr>
          </a:p>
        </p:txBody>
      </p:sp>
      <p:pic>
        <p:nvPicPr>
          <p:cNvPr id="103" name="Image 4" descr=""/>
          <p:cNvPicPr/>
          <p:nvPr/>
        </p:nvPicPr>
        <p:blipFill>
          <a:blip r:embed="rId1"/>
          <a:stretch/>
        </p:blipFill>
        <p:spPr>
          <a:xfrm>
            <a:off x="58680" y="1431000"/>
            <a:ext cx="9025920" cy="4522320"/>
          </a:xfrm>
          <a:prstGeom prst="rect">
            <a:avLst/>
          </a:prstGeom>
          <a:ln>
            <a:noFill/>
          </a:ln>
        </p:spPr>
      </p:pic>
    </p:spTree>
  </p:cSld>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4" name="CustomShape 1"/>
          <p:cNvSpPr/>
          <p:nvPr/>
        </p:nvSpPr>
        <p:spPr>
          <a:xfrm>
            <a:off x="0" y="0"/>
            <a:ext cx="9143280" cy="1142280"/>
          </a:xfrm>
          <a:prstGeom prst="rect">
            <a:avLst/>
          </a:prstGeom>
          <a:noFill/>
          <a:ln>
            <a:noFill/>
          </a:ln>
        </p:spPr>
        <p:style>
          <a:lnRef idx="0"/>
          <a:fillRef idx="0"/>
          <a:effectRef idx="0"/>
          <a:fontRef idx="minor"/>
        </p:style>
        <p:txBody>
          <a:bodyPr lIns="90000" rIns="90000" tIns="45000" bIns="45000" anchor="ctr">
            <a:normAutofit/>
          </a:bodyPr>
          <a:p>
            <a:pPr>
              <a:lnSpc>
                <a:spcPct val="100000"/>
              </a:lnSpc>
            </a:pPr>
            <a:r>
              <a:rPr b="1" lang="fr-FR" sz="4400" spc="-1" strike="noStrike">
                <a:solidFill>
                  <a:srgbClr val="000000"/>
                </a:solidFill>
                <a:latin typeface="Calibri"/>
              </a:rPr>
              <a:t>Ontology Design Rules (ODR)</a:t>
            </a:r>
            <a:endParaRPr b="0" lang="fr-FR" sz="4400" spc="-1" strike="noStrike">
              <a:latin typeface="Arial"/>
            </a:endParaRPr>
          </a:p>
        </p:txBody>
      </p:sp>
      <p:sp>
        <p:nvSpPr>
          <p:cNvPr id="105" name="CustomShape 2"/>
          <p:cNvSpPr/>
          <p:nvPr/>
        </p:nvSpPr>
        <p:spPr>
          <a:xfrm>
            <a:off x="0" y="980640"/>
            <a:ext cx="9251640" cy="5374800"/>
          </a:xfrm>
          <a:prstGeom prst="rect">
            <a:avLst/>
          </a:prstGeom>
          <a:noFill/>
          <a:ln>
            <a:noFill/>
          </a:ln>
        </p:spPr>
        <p:style>
          <a:lnRef idx="0"/>
          <a:fillRef idx="0"/>
          <a:effectRef idx="0"/>
          <a:fontRef idx="minor"/>
        </p:style>
        <p:txBody>
          <a:bodyPr lIns="90000" rIns="90000" tIns="45000" bIns="45000">
            <a:normAutofit/>
          </a:bodyPr>
          <a:p>
            <a:pPr>
              <a:lnSpc>
                <a:spcPct val="100000"/>
              </a:lnSpc>
              <a:spcBef>
                <a:spcPts val="641"/>
              </a:spcBef>
            </a:pPr>
            <a:r>
              <a:rPr b="0" lang="fr-FR" sz="3200" spc="-1" strike="noStrike">
                <a:solidFill>
                  <a:srgbClr val="000000"/>
                </a:solidFill>
                <a:latin typeface="Calibri"/>
              </a:rPr>
              <a:t>for </a:t>
            </a:r>
            <a:r>
              <a:rPr b="0" lang="fr-FR" sz="3200" spc="-1" strike="noStrike">
                <a:solidFill>
                  <a:srgbClr val="000000"/>
                </a:solidFill>
                <a:latin typeface="Calibri"/>
              </a:rPr>
              <a:t>	</a:t>
            </a:r>
            <a:r>
              <a:rPr b="0" lang="fr-FR" sz="3200" spc="-1" strike="noStrike">
                <a:solidFill>
                  <a:srgbClr val="000000"/>
                </a:solidFill>
                <a:latin typeface="Calibri"/>
              </a:rPr>
              <a:t>subclass relations</a:t>
            </a:r>
            <a:endParaRPr b="0" lang="fr-FR" sz="3200" spc="-1" strike="noStrike">
              <a:latin typeface="Arial"/>
            </a:endParaRPr>
          </a:p>
          <a:p>
            <a:pPr>
              <a:lnSpc>
                <a:spcPct val="100000"/>
              </a:lnSpc>
              <a:spcBef>
                <a:spcPts val="641"/>
              </a:spcBef>
            </a:pPr>
            <a:r>
              <a:rPr b="0" lang="fr-FR" sz="3200" spc="-1" strike="noStrike">
                <a:solidFill>
                  <a:srgbClr val="000000"/>
                </a:solidFill>
                <a:latin typeface="Calibri"/>
              </a:rPr>
              <a:t>	</a:t>
            </a:r>
            <a:r>
              <a:rPr b="0" lang="fr-FR" sz="3200" spc="-1" strike="noStrike">
                <a:solidFill>
                  <a:srgbClr val="000000"/>
                </a:solidFill>
                <a:latin typeface="Calibri"/>
              </a:rPr>
              <a:t>other specialization relations</a:t>
            </a:r>
            <a:endParaRPr b="0" lang="fr-FR" sz="3200" spc="-1" strike="noStrike">
              <a:latin typeface="Arial"/>
            </a:endParaRPr>
          </a:p>
          <a:p>
            <a:pPr>
              <a:lnSpc>
                <a:spcPct val="100000"/>
              </a:lnSpc>
              <a:spcBef>
                <a:spcPts val="641"/>
              </a:spcBef>
            </a:pPr>
            <a:r>
              <a:rPr b="0" lang="fr-FR" sz="3200" spc="-1" strike="noStrike">
                <a:solidFill>
                  <a:srgbClr val="000000"/>
                </a:solidFill>
                <a:latin typeface="Calibri"/>
              </a:rPr>
              <a:t>	</a:t>
            </a:r>
            <a:r>
              <a:rPr b="0" lang="fr-FR" sz="3200" spc="-1" strike="noStrike">
                <a:solidFill>
                  <a:srgbClr val="000000"/>
                </a:solidFill>
                <a:latin typeface="Calibri"/>
              </a:rPr>
              <a:t>other transitive relations, e.g. part relations</a:t>
            </a:r>
            <a:endParaRPr b="0" lang="fr-FR" sz="3200" spc="-1" strike="noStrike">
              <a:latin typeface="Arial"/>
            </a:endParaRPr>
          </a:p>
          <a:p>
            <a:pPr>
              <a:lnSpc>
                <a:spcPct val="100000"/>
              </a:lnSpc>
              <a:spcBef>
                <a:spcPts val="641"/>
              </a:spcBef>
            </a:pPr>
            <a:r>
              <a:rPr b="0" lang="fr-FR" sz="3200" spc="-1" strike="noStrike">
                <a:solidFill>
                  <a:srgbClr val="000000"/>
                </a:solidFill>
                <a:latin typeface="Calibri"/>
              </a:rPr>
              <a:t>	</a:t>
            </a:r>
            <a:r>
              <a:rPr b="0" lang="fr-FR" sz="3200" spc="-1" strike="noStrike">
                <a:solidFill>
                  <a:srgbClr val="000000"/>
                </a:solidFill>
                <a:latin typeface="Calibri"/>
              </a:rPr>
              <a:t>"definition element" relations</a:t>
            </a:r>
            <a:endParaRPr b="0" lang="fr-FR" sz="3200" spc="-1" strike="noStrike">
              <a:latin typeface="Arial"/>
            </a:endParaRPr>
          </a:p>
          <a:p>
            <a:pPr>
              <a:lnSpc>
                <a:spcPct val="100000"/>
              </a:lnSpc>
              <a:spcBef>
                <a:spcPts val="641"/>
              </a:spcBef>
            </a:pPr>
            <a:r>
              <a:rPr b="0" lang="fr-FR" sz="3200" spc="-1" strike="noStrike">
                <a:solidFill>
                  <a:srgbClr val="000000"/>
                </a:solidFill>
                <a:latin typeface="Calibri"/>
              </a:rPr>
              <a:t>	</a:t>
            </a:r>
            <a:r>
              <a:rPr b="0" lang="fr-FR" sz="3200" spc="-1" strike="noStrike">
                <a:solidFill>
                  <a:srgbClr val="000000"/>
                </a:solidFill>
                <a:latin typeface="Calibri"/>
              </a:rPr>
              <a:t>transitive relations plus minimal differentia</a:t>
            </a:r>
            <a:endParaRPr b="0" lang="fr-FR" sz="3200" spc="-1" strike="noStrike">
              <a:latin typeface="Arial"/>
            </a:endParaRPr>
          </a:p>
          <a:p>
            <a:pPr>
              <a:lnSpc>
                <a:spcPct val="100000"/>
              </a:lnSpc>
              <a:spcBef>
                <a:spcPts val="641"/>
              </a:spcBef>
            </a:pPr>
            <a:endParaRPr b="0" lang="fr-FR" sz="3200" spc="-1" strike="noStrike">
              <a:latin typeface="Arial"/>
            </a:endParaRPr>
          </a:p>
        </p:txBody>
      </p:sp>
      <p:sp>
        <p:nvSpPr>
          <p:cNvPr id="106" name="CustomShape 3"/>
          <p:cNvSpPr/>
          <p:nvPr/>
        </p:nvSpPr>
        <p:spPr>
          <a:xfrm>
            <a:off x="6975000" y="6356520"/>
            <a:ext cx="2133000" cy="364320"/>
          </a:xfrm>
          <a:prstGeom prst="rect">
            <a:avLst/>
          </a:prstGeom>
          <a:noFill/>
          <a:ln>
            <a:noFill/>
          </a:ln>
        </p:spPr>
        <p:style>
          <a:lnRef idx="0"/>
          <a:fillRef idx="0"/>
          <a:effectRef idx="0"/>
          <a:fontRef idx="minor"/>
        </p:style>
        <p:txBody>
          <a:bodyPr lIns="90000" rIns="90000" tIns="45000" bIns="45000" anchor="ctr"/>
          <a:p>
            <a:pPr algn="r">
              <a:lnSpc>
                <a:spcPct val="100000"/>
              </a:lnSpc>
            </a:pPr>
            <a:fld id="{EBDD1206-C02F-407B-9D62-FFC96C86E507}" type="slidenum">
              <a:rPr b="0" lang="fr-FR" sz="1200" spc="-1" strike="noStrike">
                <a:solidFill>
                  <a:srgbClr val="8b8b8b"/>
                </a:solidFill>
                <a:latin typeface="Calibri"/>
              </a:rPr>
              <a:t>&lt;numéro&gt;</a:t>
            </a:fld>
            <a:endParaRPr b="0" lang="fr-FR" sz="1200" spc="-1" strike="noStrike">
              <a:latin typeface="Arial"/>
            </a:endParaRPr>
          </a:p>
        </p:txBody>
      </p:sp>
      <p:sp>
        <p:nvSpPr>
          <p:cNvPr id="107" name="CustomShape 4"/>
          <p:cNvSpPr/>
          <p:nvPr/>
        </p:nvSpPr>
        <p:spPr>
          <a:xfrm>
            <a:off x="2267640" y="6356520"/>
            <a:ext cx="4607640" cy="364320"/>
          </a:xfrm>
          <a:prstGeom prst="rect">
            <a:avLst/>
          </a:prstGeom>
          <a:noFill/>
          <a:ln>
            <a:noFill/>
          </a:ln>
        </p:spPr>
        <p:style>
          <a:lnRef idx="0"/>
          <a:fillRef idx="0"/>
          <a:effectRef idx="0"/>
          <a:fontRef idx="minor"/>
        </p:style>
        <p:txBody>
          <a:bodyPr lIns="90000" rIns="90000" tIns="45000" bIns="45000" anchor="ctr"/>
          <a:p>
            <a:pPr algn="ctr">
              <a:lnSpc>
                <a:spcPct val="100000"/>
              </a:lnSpc>
            </a:pPr>
            <a:r>
              <a:rPr b="0" lang="fr-FR" sz="1200" spc="-1" strike="noStrike">
                <a:solidFill>
                  <a:srgbClr val="8b8b8b"/>
                </a:solidFill>
                <a:latin typeface="Calibri"/>
              </a:rPr>
              <a:t>Ontology Design Rules based on Comparability via Particular Relations</a:t>
            </a:r>
            <a:endParaRPr b="0" lang="fr-FR" sz="1200" spc="-1" strike="noStrike">
              <a:latin typeface="Arial"/>
            </a:endParaRPr>
          </a:p>
        </p:txBody>
      </p:sp>
    </p:spTree>
  </p:cSld>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8" name="CustomShape 1"/>
          <p:cNvSpPr/>
          <p:nvPr/>
        </p:nvSpPr>
        <p:spPr>
          <a:xfrm>
            <a:off x="0" y="0"/>
            <a:ext cx="9143280" cy="1142280"/>
          </a:xfrm>
          <a:prstGeom prst="rect">
            <a:avLst/>
          </a:prstGeom>
          <a:noFill/>
          <a:ln>
            <a:noFill/>
          </a:ln>
        </p:spPr>
        <p:style>
          <a:lnRef idx="0"/>
          <a:fillRef idx="0"/>
          <a:effectRef idx="0"/>
          <a:fontRef idx="minor"/>
        </p:style>
        <p:txBody>
          <a:bodyPr lIns="90000" rIns="90000" tIns="45000" bIns="45000" anchor="ctr">
            <a:normAutofit/>
          </a:bodyPr>
          <a:p>
            <a:pPr>
              <a:lnSpc>
                <a:spcPct val="100000"/>
              </a:lnSpc>
            </a:pPr>
            <a:r>
              <a:rPr b="1" lang="fr-FR" sz="4400" spc="-1" strike="noStrike">
                <a:solidFill>
                  <a:srgbClr val="000000"/>
                </a:solidFill>
                <a:latin typeface="Calibri"/>
              </a:rPr>
              <a:t>ODR for subclass relations</a:t>
            </a:r>
            <a:endParaRPr b="0" lang="fr-FR" sz="4400" spc="-1" strike="noStrike">
              <a:latin typeface="Arial"/>
            </a:endParaRPr>
          </a:p>
        </p:txBody>
      </p:sp>
      <p:sp>
        <p:nvSpPr>
          <p:cNvPr id="109" name="CustomShape 2"/>
          <p:cNvSpPr/>
          <p:nvPr/>
        </p:nvSpPr>
        <p:spPr>
          <a:xfrm>
            <a:off x="0" y="980640"/>
            <a:ext cx="9251640" cy="5374800"/>
          </a:xfrm>
          <a:prstGeom prst="rect">
            <a:avLst/>
          </a:prstGeom>
          <a:noFill/>
          <a:ln>
            <a:noFill/>
          </a:ln>
        </p:spPr>
        <p:style>
          <a:lnRef idx="0"/>
          <a:fillRef idx="0"/>
          <a:effectRef idx="0"/>
          <a:fontRef idx="minor"/>
        </p:style>
        <p:txBody>
          <a:bodyPr lIns="90000" rIns="90000" tIns="45000" bIns="45000">
            <a:normAutofit/>
          </a:bodyPr>
          <a:p>
            <a:pPr>
              <a:lnSpc>
                <a:spcPct val="100000"/>
              </a:lnSpc>
              <a:spcBef>
                <a:spcPts val="641"/>
              </a:spcBef>
            </a:pPr>
            <a:r>
              <a:rPr b="0" lang="fr-FR" sz="3200" spc="-1" strike="noStrike">
                <a:solidFill>
                  <a:srgbClr val="000000"/>
                </a:solidFill>
                <a:latin typeface="Calibri"/>
              </a:rPr>
              <a:t>Every pair of classes in a KB should be comparable or uncomparable via subClassOf, i.e. </a:t>
            </a:r>
            <a:endParaRPr b="0" lang="fr-FR" sz="3200" spc="-1" strike="noStrike">
              <a:latin typeface="Arial"/>
            </a:endParaRPr>
          </a:p>
          <a:p>
            <a:pPr>
              <a:lnSpc>
                <a:spcPct val="100000"/>
              </a:lnSpc>
              <a:spcBef>
                <a:spcPts val="641"/>
              </a:spcBef>
            </a:pPr>
            <a:r>
              <a:rPr b="0" lang="fr-FR" sz="3200" spc="-1" strike="noStrike">
                <a:solidFill>
                  <a:srgbClr val="000000"/>
                </a:solidFill>
                <a:latin typeface="Calibri"/>
              </a:rPr>
              <a:t>Every class should be connected to each other class</a:t>
            </a:r>
            <a:endParaRPr b="0" lang="fr-FR" sz="3200" spc="-1" strike="noStrike">
              <a:latin typeface="Arial"/>
            </a:endParaRPr>
          </a:p>
          <a:p>
            <a:pPr>
              <a:lnSpc>
                <a:spcPct val="100000"/>
              </a:lnSpc>
              <a:spcBef>
                <a:spcPts val="641"/>
              </a:spcBef>
            </a:pPr>
            <a:r>
              <a:rPr b="0" lang="fr-FR" sz="3200" spc="-1" strike="noStrike">
                <a:solidFill>
                  <a:srgbClr val="000000"/>
                </a:solidFill>
                <a:latin typeface="Calibri"/>
              </a:rPr>
              <a:t>either by relations of type subClassOf or sameAs or equivalentTo</a:t>
            </a:r>
            <a:br/>
            <a:r>
              <a:rPr b="0" lang="fr-FR" sz="3200" spc="-1" strike="noStrike">
                <a:solidFill>
                  <a:srgbClr val="000000"/>
                </a:solidFill>
                <a:latin typeface="Calibri"/>
              </a:rPr>
              <a:t>or by negations of them (disjointUnionOf, disjointWith, complementOf, differentFrom, ...)</a:t>
            </a:r>
            <a:endParaRPr b="0" lang="fr-FR" sz="3200" spc="-1" strike="noStrike">
              <a:latin typeface="Arial"/>
            </a:endParaRPr>
          </a:p>
          <a:p>
            <a:pPr>
              <a:lnSpc>
                <a:spcPct val="100000"/>
              </a:lnSpc>
              <a:spcBef>
                <a:spcPts val="641"/>
              </a:spcBef>
            </a:pPr>
            <a:endParaRPr b="0" lang="fr-FR" sz="3200" spc="-1" strike="noStrike">
              <a:latin typeface="Arial"/>
            </a:endParaRPr>
          </a:p>
        </p:txBody>
      </p:sp>
      <p:sp>
        <p:nvSpPr>
          <p:cNvPr id="110" name="CustomShape 3"/>
          <p:cNvSpPr/>
          <p:nvPr/>
        </p:nvSpPr>
        <p:spPr>
          <a:xfrm>
            <a:off x="6975000" y="6356520"/>
            <a:ext cx="2133000" cy="364320"/>
          </a:xfrm>
          <a:prstGeom prst="rect">
            <a:avLst/>
          </a:prstGeom>
          <a:noFill/>
          <a:ln>
            <a:noFill/>
          </a:ln>
        </p:spPr>
        <p:style>
          <a:lnRef idx="0"/>
          <a:fillRef idx="0"/>
          <a:effectRef idx="0"/>
          <a:fontRef idx="minor"/>
        </p:style>
        <p:txBody>
          <a:bodyPr lIns="90000" rIns="90000" tIns="45000" bIns="45000" anchor="ctr"/>
          <a:p>
            <a:pPr algn="r">
              <a:lnSpc>
                <a:spcPct val="100000"/>
              </a:lnSpc>
            </a:pPr>
            <a:fld id="{59861F6E-D329-4C20-9CEE-D1282FE3FFC6}" type="slidenum">
              <a:rPr b="0" lang="fr-FR" sz="1200" spc="-1" strike="noStrike">
                <a:solidFill>
                  <a:srgbClr val="8b8b8b"/>
                </a:solidFill>
                <a:latin typeface="Calibri"/>
              </a:rPr>
              <a:t>&lt;numéro&gt;</a:t>
            </a:fld>
            <a:endParaRPr b="0" lang="fr-FR" sz="1200" spc="-1" strike="noStrike">
              <a:latin typeface="Arial"/>
            </a:endParaRPr>
          </a:p>
        </p:txBody>
      </p:sp>
      <p:sp>
        <p:nvSpPr>
          <p:cNvPr id="111" name="CustomShape 4"/>
          <p:cNvSpPr/>
          <p:nvPr/>
        </p:nvSpPr>
        <p:spPr>
          <a:xfrm>
            <a:off x="2267640" y="6356520"/>
            <a:ext cx="4607640" cy="364320"/>
          </a:xfrm>
          <a:prstGeom prst="rect">
            <a:avLst/>
          </a:prstGeom>
          <a:noFill/>
          <a:ln>
            <a:noFill/>
          </a:ln>
        </p:spPr>
        <p:style>
          <a:lnRef idx="0"/>
          <a:fillRef idx="0"/>
          <a:effectRef idx="0"/>
          <a:fontRef idx="minor"/>
        </p:style>
        <p:txBody>
          <a:bodyPr lIns="90000" rIns="90000" tIns="45000" bIns="45000" anchor="ctr"/>
          <a:p>
            <a:pPr algn="ctr">
              <a:lnSpc>
                <a:spcPct val="100000"/>
              </a:lnSpc>
            </a:pPr>
            <a:r>
              <a:rPr b="0" lang="fr-FR" sz="1200" spc="-1" strike="noStrike">
                <a:solidFill>
                  <a:srgbClr val="8b8b8b"/>
                </a:solidFill>
                <a:latin typeface="Calibri"/>
              </a:rPr>
              <a:t>Ontology Design Rules based on Comparability via Particular Relations</a:t>
            </a:r>
            <a:endParaRPr b="0" lang="fr-FR" sz="1200" spc="-1" strike="noStrike">
              <a:latin typeface="Arial"/>
            </a:endParaRPr>
          </a:p>
        </p:txBody>
      </p:sp>
    </p:spTree>
  </p:cSld>
  <p:timing>
    <p:tnLst>
      <p:par>
        <p:cTn id="7" dur="indefinite" restart="never" nodeType="tmRoot">
          <p:childTnLst>
            <p:seq>
              <p:cTn id="8" dur="indefinite"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2" name="CustomShape 1"/>
          <p:cNvSpPr/>
          <p:nvPr/>
        </p:nvSpPr>
        <p:spPr>
          <a:xfrm>
            <a:off x="0" y="0"/>
            <a:ext cx="9143280" cy="1142280"/>
          </a:xfrm>
          <a:prstGeom prst="rect">
            <a:avLst/>
          </a:prstGeom>
          <a:noFill/>
          <a:ln>
            <a:noFill/>
          </a:ln>
        </p:spPr>
        <p:style>
          <a:lnRef idx="0"/>
          <a:fillRef idx="0"/>
          <a:effectRef idx="0"/>
          <a:fontRef idx="minor"/>
        </p:style>
        <p:txBody>
          <a:bodyPr lIns="90000" rIns="90000" tIns="45000" bIns="45000" anchor="ctr">
            <a:normAutofit/>
          </a:bodyPr>
          <a:p>
            <a:pPr>
              <a:lnSpc>
                <a:spcPct val="100000"/>
              </a:lnSpc>
            </a:pPr>
            <a:r>
              <a:rPr b="1" lang="fr-FR" sz="4400" spc="-1" strike="noStrike">
                <a:solidFill>
                  <a:srgbClr val="000000"/>
                </a:solidFill>
                <a:latin typeface="Calibri"/>
              </a:rPr>
              <a:t>ODR for subclass relations</a:t>
            </a:r>
            <a:endParaRPr b="0" lang="fr-FR" sz="4400" spc="-1" strike="noStrike">
              <a:latin typeface="Arial"/>
            </a:endParaRPr>
          </a:p>
        </p:txBody>
      </p:sp>
      <p:sp>
        <p:nvSpPr>
          <p:cNvPr id="113" name="CustomShape 2"/>
          <p:cNvSpPr/>
          <p:nvPr/>
        </p:nvSpPr>
        <p:spPr>
          <a:xfrm>
            <a:off x="0" y="980640"/>
            <a:ext cx="9251640" cy="5876640"/>
          </a:xfrm>
          <a:prstGeom prst="rect">
            <a:avLst/>
          </a:prstGeom>
          <a:noFill/>
          <a:ln>
            <a:noFill/>
          </a:ln>
        </p:spPr>
        <p:style>
          <a:lnRef idx="0"/>
          <a:fillRef idx="0"/>
          <a:effectRef idx="0"/>
          <a:fontRef idx="minor"/>
        </p:style>
        <p:txBody>
          <a:bodyPr lIns="90000" rIns="90000" tIns="45000" bIns="45000">
            <a:normAutofit/>
          </a:bodyPr>
          <a:p>
            <a:pPr>
              <a:lnSpc>
                <a:spcPct val="100000"/>
              </a:lnSpc>
              <a:spcBef>
                <a:spcPts val="641"/>
              </a:spcBef>
            </a:pPr>
            <a:r>
              <a:rPr b="0" lang="fr-FR" sz="3200" spc="-1" strike="noStrike">
                <a:solidFill>
                  <a:srgbClr val="000000"/>
                </a:solidFill>
                <a:latin typeface="Calibri"/>
              </a:rPr>
              <a:t>Method: </a:t>
            </a:r>
            <a:endParaRPr b="0" lang="fr-FR" sz="3200" spc="-1" strike="noStrike">
              <a:latin typeface="Arial"/>
            </a:endParaRPr>
          </a:p>
          <a:p>
            <a:pPr>
              <a:lnSpc>
                <a:spcPct val="100000"/>
              </a:lnSpc>
              <a:spcBef>
                <a:spcPts val="641"/>
              </a:spcBef>
            </a:pPr>
            <a:r>
              <a:rPr b="0" lang="fr-FR" sz="3200" spc="-1" strike="noStrike">
                <a:solidFill>
                  <a:srgbClr val="000000"/>
                </a:solidFill>
                <a:latin typeface="Calibri"/>
              </a:rPr>
              <a:t>1. Subtyping each class C using</a:t>
            </a:r>
            <a:endParaRPr b="0" lang="fr-FR" sz="3200" spc="-1" strike="noStrike">
              <a:latin typeface="Arial"/>
            </a:endParaRPr>
          </a:p>
          <a:p>
            <a:pPr lvl="1" marL="857160" indent="-456480">
              <a:lnSpc>
                <a:spcPct val="100000"/>
              </a:lnSpc>
              <a:spcBef>
                <a:spcPts val="519"/>
              </a:spcBef>
              <a:buClr>
                <a:srgbClr val="000000"/>
              </a:buClr>
              <a:buFont typeface="Calibri"/>
              <a:buChar char="‒"/>
            </a:pPr>
            <a:r>
              <a:rPr b="0" lang="fr-FR" sz="2600" spc="-1" strike="noStrike">
                <a:solidFill>
                  <a:srgbClr val="000000"/>
                </a:solidFill>
                <a:latin typeface="Calibri"/>
              </a:rPr>
              <a:t>complete sets of exclusive subtypes i.e. disjoint union of subtypes</a:t>
            </a:r>
            <a:endParaRPr b="0" lang="fr-FR" sz="2600" spc="-1" strike="noStrike">
              <a:latin typeface="Arial"/>
            </a:endParaRPr>
          </a:p>
          <a:p>
            <a:pPr marL="800280">
              <a:lnSpc>
                <a:spcPct val="100000"/>
              </a:lnSpc>
              <a:spcBef>
                <a:spcPts val="439"/>
              </a:spcBef>
            </a:pPr>
            <a:r>
              <a:rPr b="0" i="1" lang="fr-FR" sz="2200" spc="-1" strike="noStrike">
                <a:solidFill>
                  <a:srgbClr val="000000"/>
                </a:solidFill>
                <a:latin typeface="Calibri"/>
              </a:rPr>
              <a:t>or else </a:t>
            </a:r>
            <a:endParaRPr b="0" lang="fr-FR" sz="2200" spc="-1" strike="noStrike">
              <a:latin typeface="Arial"/>
            </a:endParaRPr>
          </a:p>
          <a:p>
            <a:pPr lvl="1" marL="857160" indent="-456480">
              <a:lnSpc>
                <a:spcPct val="100000"/>
              </a:lnSpc>
              <a:spcBef>
                <a:spcPts val="519"/>
              </a:spcBef>
              <a:buClr>
                <a:srgbClr val="000000"/>
              </a:buClr>
              <a:buFont typeface="Calibri"/>
              <a:buChar char="‒"/>
            </a:pPr>
            <a:r>
              <a:rPr b="0" lang="fr-FR" sz="2600" spc="-1" strike="noStrike">
                <a:solidFill>
                  <a:srgbClr val="000000"/>
                </a:solidFill>
                <a:latin typeface="Calibri"/>
              </a:rPr>
              <a:t>incomplete sets of exclusive subtypes </a:t>
            </a:r>
            <a:endParaRPr b="0" lang="fr-FR" sz="2600" spc="-1" strike="noStrike">
              <a:latin typeface="Arial"/>
            </a:endParaRPr>
          </a:p>
          <a:p>
            <a:pPr marL="800280">
              <a:lnSpc>
                <a:spcPct val="100000"/>
              </a:lnSpc>
              <a:spcBef>
                <a:spcPts val="439"/>
              </a:spcBef>
            </a:pPr>
            <a:r>
              <a:rPr b="0" i="1" lang="fr-FR" sz="2200" spc="-1" strike="noStrike">
                <a:solidFill>
                  <a:srgbClr val="000000"/>
                </a:solidFill>
                <a:latin typeface="Calibri"/>
              </a:rPr>
              <a:t>or else, for the remaining subtypes</a:t>
            </a:r>
            <a:endParaRPr b="0" lang="fr-FR" sz="2200" spc="-1" strike="noStrike">
              <a:latin typeface="Arial"/>
            </a:endParaRPr>
          </a:p>
          <a:p>
            <a:pPr lvl="1" marL="857160" indent="-456480">
              <a:lnSpc>
                <a:spcPct val="100000"/>
              </a:lnSpc>
              <a:spcBef>
                <a:spcPts val="519"/>
              </a:spcBef>
              <a:buClr>
                <a:srgbClr val="000000"/>
              </a:buClr>
              <a:buFont typeface="Calibri"/>
              <a:buChar char="‒"/>
            </a:pPr>
            <a:r>
              <a:rPr b="0" lang="fr-FR" sz="2600" spc="-1" strike="noStrike">
                <a:solidFill>
                  <a:srgbClr val="000000"/>
                </a:solidFill>
                <a:latin typeface="Calibri"/>
              </a:rPr>
              <a:t>(in-)complete sets of subclasses that are not exclusive but still different</a:t>
            </a:r>
            <a:endParaRPr b="0" lang="fr-FR" sz="2600" spc="-1" strike="noStrike">
              <a:latin typeface="Arial"/>
            </a:endParaRPr>
          </a:p>
          <a:p>
            <a:pPr marL="800280">
              <a:lnSpc>
                <a:spcPct val="100000"/>
              </a:lnSpc>
              <a:spcBef>
                <a:spcPts val="519"/>
              </a:spcBef>
            </a:pPr>
            <a:r>
              <a:rPr b="0" lang="fr-FR" sz="2600" spc="-1" strike="noStrike">
                <a:solidFill>
                  <a:srgbClr val="000000"/>
                </a:solidFill>
                <a:latin typeface="Calibri"/>
              </a:rPr>
              <a:t>replacement of the remaining subclass relations by </a:t>
            </a:r>
            <a:br/>
            <a:r>
              <a:rPr b="0" lang="fr-FR" sz="2000" spc="-1" strike="noStrike">
                <a:solidFill>
                  <a:srgbClr val="000000"/>
                </a:solidFill>
                <a:latin typeface="Courier New"/>
              </a:rPr>
              <a:t>proper-superClassOf_uncomparable_with_its_siblings</a:t>
            </a:r>
            <a:r>
              <a:rPr b="0" lang="fr-FR" sz="2400" spc="-1" strike="noStrike">
                <a:solidFill>
                  <a:srgbClr val="000000"/>
                </a:solidFill>
                <a:latin typeface="Courier New"/>
              </a:rPr>
              <a:t> </a:t>
            </a:r>
            <a:r>
              <a:rPr b="0" lang="fr-FR" sz="2600" spc="-1" strike="noStrike">
                <a:solidFill>
                  <a:srgbClr val="000000"/>
                </a:solidFill>
                <a:latin typeface="Calibri"/>
              </a:rPr>
              <a:t>relations</a:t>
            </a:r>
            <a:endParaRPr b="0" lang="fr-FR" sz="2600" spc="-1" strike="noStrike">
              <a:latin typeface="Arial"/>
            </a:endParaRPr>
          </a:p>
          <a:p>
            <a:pPr marL="800280">
              <a:lnSpc>
                <a:spcPct val="100000"/>
              </a:lnSpc>
              <a:spcBef>
                <a:spcPts val="641"/>
              </a:spcBef>
            </a:pPr>
            <a:endParaRPr b="0" lang="fr-FR" sz="2600" spc="-1" strike="noStrike">
              <a:latin typeface="Arial"/>
            </a:endParaRPr>
          </a:p>
        </p:txBody>
      </p:sp>
      <p:sp>
        <p:nvSpPr>
          <p:cNvPr id="114" name="CustomShape 3"/>
          <p:cNvSpPr/>
          <p:nvPr/>
        </p:nvSpPr>
        <p:spPr>
          <a:xfrm>
            <a:off x="6975000" y="6356520"/>
            <a:ext cx="2133000" cy="364320"/>
          </a:xfrm>
          <a:prstGeom prst="rect">
            <a:avLst/>
          </a:prstGeom>
          <a:noFill/>
          <a:ln>
            <a:noFill/>
          </a:ln>
        </p:spPr>
        <p:style>
          <a:lnRef idx="0"/>
          <a:fillRef idx="0"/>
          <a:effectRef idx="0"/>
          <a:fontRef idx="minor"/>
        </p:style>
        <p:txBody>
          <a:bodyPr lIns="90000" rIns="90000" tIns="45000" bIns="45000" anchor="ctr"/>
          <a:p>
            <a:pPr algn="r">
              <a:lnSpc>
                <a:spcPct val="100000"/>
              </a:lnSpc>
            </a:pPr>
            <a:fld id="{4DC9F097-565B-4B4A-809E-9D4DEE3C06DE}" type="slidenum">
              <a:rPr b="0" lang="fr-FR" sz="1200" spc="-1" strike="noStrike">
                <a:solidFill>
                  <a:srgbClr val="8b8b8b"/>
                </a:solidFill>
                <a:latin typeface="Calibri"/>
              </a:rPr>
              <a:t>&lt;numéro&gt;</a:t>
            </a:fld>
            <a:endParaRPr b="0" lang="fr-FR" sz="1200" spc="-1" strike="noStrike">
              <a:latin typeface="Arial"/>
            </a:endParaRPr>
          </a:p>
        </p:txBody>
      </p:sp>
      <p:sp>
        <p:nvSpPr>
          <p:cNvPr id="115" name="CustomShape 4"/>
          <p:cNvSpPr/>
          <p:nvPr/>
        </p:nvSpPr>
        <p:spPr>
          <a:xfrm>
            <a:off x="2267640" y="6356520"/>
            <a:ext cx="4607640" cy="364320"/>
          </a:xfrm>
          <a:prstGeom prst="rect">
            <a:avLst/>
          </a:prstGeom>
          <a:noFill/>
          <a:ln>
            <a:noFill/>
          </a:ln>
        </p:spPr>
        <p:style>
          <a:lnRef idx="0"/>
          <a:fillRef idx="0"/>
          <a:effectRef idx="0"/>
          <a:fontRef idx="minor"/>
        </p:style>
        <p:txBody>
          <a:bodyPr lIns="90000" rIns="90000" tIns="45000" bIns="45000" anchor="ctr"/>
          <a:p>
            <a:pPr algn="ctr">
              <a:lnSpc>
                <a:spcPct val="100000"/>
              </a:lnSpc>
            </a:pPr>
            <a:r>
              <a:rPr b="0" lang="fr-FR" sz="1200" spc="-1" strike="noStrike">
                <a:solidFill>
                  <a:srgbClr val="8b8b8b"/>
                </a:solidFill>
                <a:latin typeface="Calibri"/>
              </a:rPr>
              <a:t>Ontology Design Rules based on Comparability via Particular Relations</a:t>
            </a:r>
            <a:endParaRPr b="0" lang="fr-FR" sz="1200" spc="-1" strike="noStrike">
              <a:latin typeface="Arial"/>
            </a:endParaRPr>
          </a:p>
        </p:txBody>
      </p:sp>
    </p:spTree>
  </p:cSld>
  <p:timing>
    <p:tnLst>
      <p:par>
        <p:cTn id="9" dur="indefinite" restart="never" nodeType="tmRoot">
          <p:childTnLst>
            <p:seq>
              <p:cTn id="10" dur="indefinite" nodeType="mainSeq"/>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6" name="CustomShape 1"/>
          <p:cNvSpPr/>
          <p:nvPr/>
        </p:nvSpPr>
        <p:spPr>
          <a:xfrm>
            <a:off x="0" y="0"/>
            <a:ext cx="9143280" cy="1142280"/>
          </a:xfrm>
          <a:prstGeom prst="rect">
            <a:avLst/>
          </a:prstGeom>
          <a:noFill/>
          <a:ln>
            <a:noFill/>
          </a:ln>
        </p:spPr>
        <p:style>
          <a:lnRef idx="0"/>
          <a:fillRef idx="0"/>
          <a:effectRef idx="0"/>
          <a:fontRef idx="minor"/>
        </p:style>
        <p:txBody>
          <a:bodyPr lIns="90000" rIns="90000" tIns="45000" bIns="45000" anchor="ctr">
            <a:normAutofit/>
          </a:bodyPr>
          <a:p>
            <a:pPr>
              <a:lnSpc>
                <a:spcPct val="100000"/>
              </a:lnSpc>
            </a:pPr>
            <a:r>
              <a:rPr b="1" lang="fr-FR" sz="4400" spc="-1" strike="noStrike">
                <a:solidFill>
                  <a:srgbClr val="000000"/>
                </a:solidFill>
                <a:latin typeface="Calibri"/>
              </a:rPr>
              <a:t>ODR for subclass relations</a:t>
            </a:r>
            <a:endParaRPr b="0" lang="fr-FR" sz="4400" spc="-1" strike="noStrike">
              <a:latin typeface="Arial"/>
            </a:endParaRPr>
          </a:p>
        </p:txBody>
      </p:sp>
      <p:sp>
        <p:nvSpPr>
          <p:cNvPr id="117" name="CustomShape 2"/>
          <p:cNvSpPr/>
          <p:nvPr/>
        </p:nvSpPr>
        <p:spPr>
          <a:xfrm>
            <a:off x="0" y="980640"/>
            <a:ext cx="9395640" cy="5472000"/>
          </a:xfrm>
          <a:prstGeom prst="rect">
            <a:avLst/>
          </a:prstGeom>
          <a:noFill/>
          <a:ln>
            <a:noFill/>
          </a:ln>
        </p:spPr>
        <p:style>
          <a:lnRef idx="0"/>
          <a:fillRef idx="0"/>
          <a:effectRef idx="0"/>
          <a:fontRef idx="minor"/>
        </p:style>
        <p:txBody>
          <a:bodyPr lIns="90000" rIns="90000" tIns="45000" bIns="45000">
            <a:normAutofit/>
          </a:bodyPr>
          <a:p>
            <a:pPr>
              <a:lnSpc>
                <a:spcPct val="100000"/>
              </a:lnSpc>
              <a:spcBef>
                <a:spcPts val="641"/>
              </a:spcBef>
            </a:pPr>
            <a:r>
              <a:rPr b="0" lang="fr-FR" sz="3200" spc="-1" strike="noStrike">
                <a:solidFill>
                  <a:srgbClr val="000000"/>
                </a:solidFill>
                <a:latin typeface="Calibri"/>
              </a:rPr>
              <a:t>Method: </a:t>
            </a:r>
            <a:endParaRPr b="0" lang="fr-FR" sz="3200" spc="-1" strike="noStrike">
              <a:latin typeface="Arial"/>
            </a:endParaRPr>
          </a:p>
          <a:p>
            <a:pPr>
              <a:lnSpc>
                <a:spcPct val="100000"/>
              </a:lnSpc>
              <a:spcBef>
                <a:spcPts val="641"/>
              </a:spcBef>
            </a:pPr>
            <a:r>
              <a:rPr b="0" lang="fr-FR" sz="3200" spc="-1" strike="noStrike">
                <a:solidFill>
                  <a:srgbClr val="000000"/>
                </a:solidFill>
                <a:latin typeface="Calibri"/>
              </a:rPr>
              <a:t>1. Subtyping each class C using </a:t>
            </a:r>
            <a:br/>
            <a:r>
              <a:rPr b="0" lang="fr-FR" sz="3200" spc="-1" strike="noStrike">
                <a:solidFill>
                  <a:srgbClr val="000000"/>
                </a:solidFill>
                <a:latin typeface="Calibri"/>
              </a:rPr>
              <a:t>    the SUB ontology</a:t>
            </a:r>
            <a:endParaRPr b="0" lang="fr-FR" sz="3200" spc="-1" strike="noStrike">
              <a:latin typeface="Arial"/>
            </a:endParaRPr>
          </a:p>
          <a:p>
            <a:pPr>
              <a:lnSpc>
                <a:spcPct val="100000"/>
              </a:lnSpc>
              <a:spcBef>
                <a:spcPts val="400"/>
              </a:spcBef>
            </a:pPr>
            <a:r>
              <a:rPr b="0" lang="fr-FR" sz="2000" spc="-1" strike="noStrike">
                <a:solidFill>
                  <a:srgbClr val="000000"/>
                </a:solidFill>
                <a:latin typeface="Courier New"/>
              </a:rPr>
              <a:t>   </a:t>
            </a:r>
            <a:r>
              <a:rPr b="0" lang="fr-FR" sz="2000" spc="-1" strike="noStrike">
                <a:solidFill>
                  <a:srgbClr val="000000"/>
                </a:solidFill>
                <a:latin typeface="Courier New"/>
              </a:rPr>
              <a:t>sub:different_and_not_subClassOf &lt; owl:differentFrom</a:t>
            </a:r>
            <a:endParaRPr b="0" lang="fr-FR" sz="2000" spc="-1" strike="noStrike">
              <a:latin typeface="Arial"/>
            </a:endParaRPr>
          </a:p>
          <a:p>
            <a:pPr>
              <a:lnSpc>
                <a:spcPct val="100000"/>
              </a:lnSpc>
              <a:spcBef>
                <a:spcPts val="400"/>
              </a:spcBef>
            </a:pPr>
            <a:r>
              <a:rPr b="0" lang="fr-FR" sz="2000" spc="-1" strike="noStrike">
                <a:solidFill>
                  <a:srgbClr val="000000"/>
                </a:solidFill>
                <a:latin typeface="Courier New"/>
              </a:rPr>
              <a:t>   </a:t>
            </a:r>
            <a:r>
              <a:rPr b="0" lang="fr-FR" sz="2000" spc="-1" strike="noStrike">
                <a:solidFill>
                  <a:srgbClr val="000000"/>
                </a:solidFill>
                <a:latin typeface="Courier New"/>
              </a:rPr>
              <a:t>sub:different_and_not_equivalentClass &lt; owl:differentFrom</a:t>
            </a:r>
            <a:endParaRPr b="0" lang="fr-FR" sz="2000" spc="-1" strike="noStrike">
              <a:latin typeface="Arial"/>
            </a:endParaRPr>
          </a:p>
          <a:p>
            <a:pPr>
              <a:lnSpc>
                <a:spcPct val="100000"/>
              </a:lnSpc>
              <a:spcBef>
                <a:spcPts val="400"/>
              </a:spcBef>
            </a:pPr>
            <a:r>
              <a:rPr b="0" lang="fr-FR" sz="2000" spc="-1" strike="noStrike">
                <a:solidFill>
                  <a:srgbClr val="000000"/>
                </a:solidFill>
                <a:latin typeface="Courier New"/>
              </a:rPr>
              <a:t>   </a:t>
            </a:r>
            <a:r>
              <a:rPr b="0" lang="fr-FR" sz="2000" spc="-1" strike="noStrike">
                <a:solidFill>
                  <a:srgbClr val="000000"/>
                </a:solidFill>
                <a:latin typeface="Courier New"/>
              </a:rPr>
              <a:t>sub:proper-subClassOf &lt; rdfs:subClassOf</a:t>
            </a:r>
            <a:endParaRPr b="0" lang="fr-FR" sz="2000" spc="-1" strike="noStrike">
              <a:latin typeface="Arial"/>
            </a:endParaRPr>
          </a:p>
          <a:p>
            <a:pPr>
              <a:lnSpc>
                <a:spcPct val="100000"/>
              </a:lnSpc>
              <a:spcBef>
                <a:spcPts val="1199"/>
              </a:spcBef>
            </a:pPr>
            <a:r>
              <a:rPr b="0" lang="fr-FR" sz="2000" spc="-1" strike="noStrike">
                <a:solidFill>
                  <a:srgbClr val="000000"/>
                </a:solidFill>
                <a:latin typeface="Courier New"/>
              </a:rPr>
              <a:t>   </a:t>
            </a:r>
            <a:r>
              <a:rPr b="0" lang="fr-FR" sz="2000" spc="-1" strike="noStrike">
                <a:solidFill>
                  <a:srgbClr val="000000"/>
                </a:solidFill>
                <a:latin typeface="Courier New"/>
              </a:rPr>
              <a:t>sub:complete_set_of_uncomparable-subClasses</a:t>
            </a:r>
            <a:endParaRPr b="0" lang="fr-FR" sz="2000" spc="-1" strike="noStrike">
              <a:latin typeface="Arial"/>
            </a:endParaRPr>
          </a:p>
          <a:p>
            <a:pPr>
              <a:lnSpc>
                <a:spcPct val="100000"/>
              </a:lnSpc>
              <a:spcBef>
                <a:spcPts val="400"/>
              </a:spcBef>
            </a:pPr>
            <a:r>
              <a:rPr b="0" lang="fr-FR" sz="2000" spc="-1" strike="noStrike">
                <a:solidFill>
                  <a:srgbClr val="000000"/>
                </a:solidFill>
                <a:latin typeface="Courier New"/>
              </a:rPr>
              <a:t>   </a:t>
            </a:r>
            <a:r>
              <a:rPr b="0" lang="fr-FR" sz="2000" spc="-1" strike="noStrike">
                <a:solidFill>
                  <a:srgbClr val="000000"/>
                </a:solidFill>
                <a:latin typeface="Courier New"/>
              </a:rPr>
              <a:t>sub:incomplete_set_of_uncomparable-subClasses </a:t>
            </a:r>
            <a:endParaRPr b="0" lang="fr-FR" sz="2000" spc="-1" strike="noStrike">
              <a:latin typeface="Arial"/>
            </a:endParaRPr>
          </a:p>
          <a:p>
            <a:pPr>
              <a:lnSpc>
                <a:spcPct val="100000"/>
              </a:lnSpc>
              <a:spcBef>
                <a:spcPts val="400"/>
              </a:spcBef>
            </a:pPr>
            <a:r>
              <a:rPr b="0" lang="fr-FR" sz="2000" spc="-1" strike="noStrike">
                <a:solidFill>
                  <a:srgbClr val="000000"/>
                </a:solidFill>
                <a:latin typeface="Courier New"/>
              </a:rPr>
              <a:t>   </a:t>
            </a:r>
            <a:r>
              <a:rPr b="0" lang="fr-FR" sz="2000" spc="-1" strike="noStrike">
                <a:solidFill>
                  <a:srgbClr val="000000"/>
                </a:solidFill>
                <a:latin typeface="Courier New"/>
              </a:rPr>
              <a:t>sub:proper-superClassOf_uncomparable_with_its_siblings</a:t>
            </a:r>
            <a:endParaRPr b="0" lang="fr-FR" sz="2000" spc="-1" strike="noStrike">
              <a:latin typeface="Arial"/>
            </a:endParaRPr>
          </a:p>
          <a:p>
            <a:pPr marL="399960">
              <a:lnSpc>
                <a:spcPct val="100000"/>
              </a:lnSpc>
              <a:spcBef>
                <a:spcPts val="1800"/>
              </a:spcBef>
            </a:pPr>
            <a:r>
              <a:rPr b="0" i="1" lang="fr-FR" sz="2600" spc="-1" strike="noStrike">
                <a:solidFill>
                  <a:srgbClr val="000000"/>
                </a:solidFill>
                <a:latin typeface="Calibri"/>
              </a:rPr>
              <a:t>For the ontology designer, it does not take much more time to use these new types from the SUB ontology than rdfs:subClassOf</a:t>
            </a:r>
            <a:endParaRPr b="0" lang="fr-FR" sz="2600" spc="-1" strike="noStrike">
              <a:latin typeface="Arial"/>
            </a:endParaRPr>
          </a:p>
          <a:p>
            <a:pPr marL="399960">
              <a:lnSpc>
                <a:spcPct val="100000"/>
              </a:lnSpc>
              <a:spcBef>
                <a:spcPts val="641"/>
              </a:spcBef>
            </a:pPr>
            <a:endParaRPr b="0" lang="fr-FR" sz="2600" spc="-1" strike="noStrike">
              <a:latin typeface="Arial"/>
            </a:endParaRPr>
          </a:p>
        </p:txBody>
      </p:sp>
      <p:sp>
        <p:nvSpPr>
          <p:cNvPr id="118" name="CustomShape 3"/>
          <p:cNvSpPr/>
          <p:nvPr/>
        </p:nvSpPr>
        <p:spPr>
          <a:xfrm>
            <a:off x="6975000" y="6356520"/>
            <a:ext cx="2133000" cy="364320"/>
          </a:xfrm>
          <a:prstGeom prst="rect">
            <a:avLst/>
          </a:prstGeom>
          <a:noFill/>
          <a:ln>
            <a:noFill/>
          </a:ln>
        </p:spPr>
        <p:style>
          <a:lnRef idx="0"/>
          <a:fillRef idx="0"/>
          <a:effectRef idx="0"/>
          <a:fontRef idx="minor"/>
        </p:style>
        <p:txBody>
          <a:bodyPr lIns="90000" rIns="90000" tIns="45000" bIns="45000" anchor="ctr"/>
          <a:p>
            <a:pPr algn="r">
              <a:lnSpc>
                <a:spcPct val="100000"/>
              </a:lnSpc>
            </a:pPr>
            <a:fld id="{EEBADE0A-DDCC-42E0-B9FD-CECAE24BE788}" type="slidenum">
              <a:rPr b="0" lang="fr-FR" sz="1200" spc="-1" strike="noStrike">
                <a:solidFill>
                  <a:srgbClr val="8b8b8b"/>
                </a:solidFill>
                <a:latin typeface="Calibri"/>
              </a:rPr>
              <a:t>&lt;numéro&gt;</a:t>
            </a:fld>
            <a:endParaRPr b="0" lang="fr-FR" sz="1200" spc="-1" strike="noStrike">
              <a:latin typeface="Arial"/>
            </a:endParaRPr>
          </a:p>
        </p:txBody>
      </p:sp>
      <p:sp>
        <p:nvSpPr>
          <p:cNvPr id="119" name="CustomShape 4"/>
          <p:cNvSpPr/>
          <p:nvPr/>
        </p:nvSpPr>
        <p:spPr>
          <a:xfrm>
            <a:off x="2267640" y="6356520"/>
            <a:ext cx="4607640" cy="364320"/>
          </a:xfrm>
          <a:prstGeom prst="rect">
            <a:avLst/>
          </a:prstGeom>
          <a:noFill/>
          <a:ln>
            <a:noFill/>
          </a:ln>
        </p:spPr>
        <p:style>
          <a:lnRef idx="0"/>
          <a:fillRef idx="0"/>
          <a:effectRef idx="0"/>
          <a:fontRef idx="minor"/>
        </p:style>
        <p:txBody>
          <a:bodyPr lIns="90000" rIns="90000" tIns="45000" bIns="45000" anchor="ctr"/>
          <a:p>
            <a:pPr algn="ctr">
              <a:lnSpc>
                <a:spcPct val="100000"/>
              </a:lnSpc>
            </a:pPr>
            <a:r>
              <a:rPr b="0" lang="fr-FR" sz="1200" spc="-1" strike="noStrike">
                <a:solidFill>
                  <a:srgbClr val="8b8b8b"/>
                </a:solidFill>
                <a:latin typeface="Calibri"/>
              </a:rPr>
              <a:t>Ontology Design Rules based on Comparability via Particular Relations</a:t>
            </a:r>
            <a:endParaRPr b="0" lang="fr-FR" sz="1200" spc="-1" strike="noStrike">
              <a:latin typeface="Arial"/>
            </a:endParaRPr>
          </a:p>
        </p:txBody>
      </p:sp>
    </p:spTree>
  </p:cSld>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13008</TotalTime>
  <Application>LibreOffice/6.0.7.3$Linux_x86 LibreOffice_project/00m0$Build-3</Application>
  <Words>1944</Words>
  <Paragraphs>355</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2014-04-15T06:04:27Z</dcterms:created>
  <dc:creator>Utilisateur Windows</dc:creator>
  <dc:description/>
  <dc:language>fr-FR</dc:language>
  <cp:lastModifiedBy/>
  <dcterms:modified xsi:type="dcterms:W3CDTF">2019-09-10T14:00:55Z</dcterms:modified>
  <cp:revision>704</cp:revision>
  <dc:subject/>
  <dc:title>Présentation PowerPoint</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15.0000</vt:lpwstr>
  </property>
  <property fmtid="{D5CDD505-2E9C-101B-9397-08002B2CF9AE}" pid="3" name="HiddenSlides">
    <vt:i4>0</vt:i4>
  </property>
  <property fmtid="{D5CDD505-2E9C-101B-9397-08002B2CF9AE}" pid="4" name="HyperlinksChanged">
    <vt:bool>0</vt:bool>
  </property>
  <property fmtid="{D5CDD505-2E9C-101B-9397-08002B2CF9AE}" pid="5" name="LinksUpToDate">
    <vt:bool>0</vt:bool>
  </property>
  <property fmtid="{D5CDD505-2E9C-101B-9397-08002B2CF9AE}" pid="6" name="MMClips">
    <vt:i4>0</vt:i4>
  </property>
  <property fmtid="{D5CDD505-2E9C-101B-9397-08002B2CF9AE}" pid="7" name="Notes">
    <vt:i4>22</vt:i4>
  </property>
  <property fmtid="{D5CDD505-2E9C-101B-9397-08002B2CF9AE}" pid="8" name="PresentationFormat">
    <vt:lpwstr>Affichage à l'écran (4:3)</vt:lpwstr>
  </property>
  <property fmtid="{D5CDD505-2E9C-101B-9397-08002B2CF9AE}" pid="9" name="ScaleCrop">
    <vt:bool>0</vt:bool>
  </property>
  <property fmtid="{D5CDD505-2E9C-101B-9397-08002B2CF9AE}" pid="10" name="ShareDoc">
    <vt:bool>0</vt:bool>
  </property>
  <property fmtid="{D5CDD505-2E9C-101B-9397-08002B2CF9AE}" pid="11" name="Slides">
    <vt:i4>26</vt:i4>
  </property>
</Properties>
</file>